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85" r:id="rId4"/>
    <p:sldMasterId id="2147483697" r:id="rId5"/>
    <p:sldMasterId id="2147483709" r:id="rId6"/>
    <p:sldMasterId id="2147483721" r:id="rId7"/>
    <p:sldMasterId id="2147483733" r:id="rId8"/>
    <p:sldMasterId id="2147483745" r:id="rId9"/>
    <p:sldMasterId id="2147483770" r:id="rId10"/>
  </p:sldMasterIdLst>
  <p:notesMasterIdLst>
    <p:notesMasterId r:id="rId31"/>
  </p:notesMasterIdLst>
  <p:sldIdLst>
    <p:sldId id="256" r:id="rId11"/>
    <p:sldId id="327" r:id="rId12"/>
    <p:sldId id="319" r:id="rId13"/>
    <p:sldId id="342" r:id="rId14"/>
    <p:sldId id="338" r:id="rId15"/>
    <p:sldId id="339" r:id="rId16"/>
    <p:sldId id="340" r:id="rId17"/>
    <p:sldId id="343" r:id="rId18"/>
    <p:sldId id="344" r:id="rId19"/>
    <p:sldId id="346" r:id="rId20"/>
    <p:sldId id="345" r:id="rId21"/>
    <p:sldId id="348" r:id="rId22"/>
    <p:sldId id="347" r:id="rId23"/>
    <p:sldId id="349" r:id="rId24"/>
    <p:sldId id="356" r:id="rId25"/>
    <p:sldId id="357" r:id="rId26"/>
    <p:sldId id="360" r:id="rId27"/>
    <p:sldId id="362" r:id="rId28"/>
    <p:sldId id="351" r:id="rId29"/>
    <p:sldId id="355" r:id="rId30"/>
  </p:sldIdLst>
  <p:sldSz cx="9144000" cy="6858000" type="screen4x3"/>
  <p:notesSz cx="6735763" cy="9866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578AD6"/>
    <a:srgbClr val="0C0099"/>
    <a:srgbClr val="003366"/>
    <a:srgbClr val="33CCFF"/>
    <a:srgbClr val="800080"/>
    <a:srgbClr val="70405E"/>
    <a:srgbClr val="005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93" autoAdjust="0"/>
    <p:restoredTop sz="82310" autoAdjust="0"/>
  </p:normalViewPr>
  <p:slideViewPr>
    <p:cSldViewPr>
      <p:cViewPr>
        <p:scale>
          <a:sx n="70" d="100"/>
          <a:sy n="70" d="100"/>
        </p:scale>
        <p:origin x="-1552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0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2EB750-79C5-49FB-BCD8-A418C4330AC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86B1908-81A5-4D54-A5D2-3B60DBB3A996}">
      <dgm:prSet phldrT="[Text]"/>
      <dgm:spPr>
        <a:solidFill>
          <a:srgbClr val="953B8F"/>
        </a:solidFill>
      </dgm:spPr>
      <dgm:t>
        <a:bodyPr/>
        <a:lstStyle/>
        <a:p>
          <a:r>
            <a:rPr lang="en-GB" dirty="0" smtClean="0"/>
            <a:t>London </a:t>
          </a:r>
        </a:p>
        <a:p>
          <a:r>
            <a:rPr lang="en-GB" dirty="0" smtClean="0"/>
            <a:t>2012</a:t>
          </a:r>
        </a:p>
        <a:p>
          <a:r>
            <a:rPr lang="en-GB" dirty="0" smtClean="0"/>
            <a:t>Legacy</a:t>
          </a:r>
          <a:endParaRPr lang="en-GB" dirty="0"/>
        </a:p>
      </dgm:t>
    </dgm:pt>
    <dgm:pt modelId="{7764C6DA-5C3D-4803-BCC4-ACBEE0888298}" type="parTrans" cxnId="{87640FA5-7E8D-46DF-8377-36E452AA8E7B}">
      <dgm:prSet/>
      <dgm:spPr/>
      <dgm:t>
        <a:bodyPr/>
        <a:lstStyle/>
        <a:p>
          <a:endParaRPr lang="en-GB"/>
        </a:p>
      </dgm:t>
    </dgm:pt>
    <dgm:pt modelId="{8EA68FD3-4425-490B-BDE8-C74792DA1776}" type="sibTrans" cxnId="{87640FA5-7E8D-46DF-8377-36E452AA8E7B}">
      <dgm:prSet/>
      <dgm:spPr/>
      <dgm:t>
        <a:bodyPr/>
        <a:lstStyle/>
        <a:p>
          <a:endParaRPr lang="en-GB"/>
        </a:p>
      </dgm:t>
    </dgm:pt>
    <dgm:pt modelId="{B1208803-F0DF-44DA-ACCA-ACA5509501D4}">
      <dgm:prSet phldrT="[Text]"/>
      <dgm:spPr>
        <a:solidFill>
          <a:srgbClr val="953B8F"/>
        </a:solidFill>
      </dgm:spPr>
      <dgm:t>
        <a:bodyPr/>
        <a:lstStyle/>
        <a:p>
          <a:r>
            <a:rPr lang="en-GB" dirty="0" smtClean="0"/>
            <a:t>Sport and Healthy Living</a:t>
          </a:r>
          <a:endParaRPr lang="en-GB" dirty="0"/>
        </a:p>
      </dgm:t>
    </dgm:pt>
    <dgm:pt modelId="{BB2D814F-D5D3-4871-8596-5BB47C0F1186}" type="parTrans" cxnId="{7AAC000A-C112-4B81-98FA-38D7F8CFD08A}">
      <dgm:prSet/>
      <dgm:spPr/>
      <dgm:t>
        <a:bodyPr/>
        <a:lstStyle/>
        <a:p>
          <a:endParaRPr lang="en-GB"/>
        </a:p>
      </dgm:t>
    </dgm:pt>
    <dgm:pt modelId="{D9A27B53-B515-4E26-9CF9-5F4BE36DCDB8}" type="sibTrans" cxnId="{7AAC000A-C112-4B81-98FA-38D7F8CFD08A}">
      <dgm:prSet/>
      <dgm:spPr/>
      <dgm:t>
        <a:bodyPr/>
        <a:lstStyle/>
        <a:p>
          <a:endParaRPr lang="en-GB"/>
        </a:p>
      </dgm:t>
    </dgm:pt>
    <dgm:pt modelId="{A6E6DDDE-1E23-4726-A521-A6B49011FAAE}">
      <dgm:prSet phldrT="[Text]"/>
      <dgm:spPr>
        <a:solidFill>
          <a:srgbClr val="953B8F"/>
        </a:solidFill>
      </dgm:spPr>
      <dgm:t>
        <a:bodyPr/>
        <a:lstStyle/>
        <a:p>
          <a:r>
            <a:rPr lang="en-GB" dirty="0" smtClean="0"/>
            <a:t>Economic Growth</a:t>
          </a:r>
          <a:endParaRPr lang="en-GB" dirty="0"/>
        </a:p>
      </dgm:t>
    </dgm:pt>
    <dgm:pt modelId="{2235B3CE-9621-41FA-9237-156A27C78CA4}" type="parTrans" cxnId="{CC850933-6287-415F-A5FF-B674D8448E22}">
      <dgm:prSet/>
      <dgm:spPr/>
      <dgm:t>
        <a:bodyPr/>
        <a:lstStyle/>
        <a:p>
          <a:endParaRPr lang="en-GB"/>
        </a:p>
      </dgm:t>
    </dgm:pt>
    <dgm:pt modelId="{4453557A-E0CE-49C6-990C-BB90280BC60C}" type="sibTrans" cxnId="{CC850933-6287-415F-A5FF-B674D8448E22}">
      <dgm:prSet/>
      <dgm:spPr/>
      <dgm:t>
        <a:bodyPr/>
        <a:lstStyle/>
        <a:p>
          <a:endParaRPr lang="en-GB"/>
        </a:p>
      </dgm:t>
    </dgm:pt>
    <dgm:pt modelId="{1D801018-04CF-4927-8B2E-F76061482D4C}">
      <dgm:prSet phldrT="[Text]"/>
      <dgm:spPr>
        <a:solidFill>
          <a:srgbClr val="953B8F"/>
        </a:solidFill>
      </dgm:spPr>
      <dgm:t>
        <a:bodyPr/>
        <a:lstStyle/>
        <a:p>
          <a:r>
            <a:rPr lang="en-GB" dirty="0" smtClean="0"/>
            <a:t>Communities</a:t>
          </a:r>
          <a:endParaRPr lang="en-GB" dirty="0"/>
        </a:p>
      </dgm:t>
    </dgm:pt>
    <dgm:pt modelId="{EFAB17D1-7ABB-41A1-A01A-6D58D0B4A75F}" type="parTrans" cxnId="{39EF04DA-F2E5-4932-ACAA-6EF6DD15165D}">
      <dgm:prSet/>
      <dgm:spPr/>
      <dgm:t>
        <a:bodyPr/>
        <a:lstStyle/>
        <a:p>
          <a:endParaRPr lang="en-GB"/>
        </a:p>
      </dgm:t>
    </dgm:pt>
    <dgm:pt modelId="{935565BE-CC7B-49CE-8D3A-4101652069B0}" type="sibTrans" cxnId="{39EF04DA-F2E5-4932-ACAA-6EF6DD15165D}">
      <dgm:prSet/>
      <dgm:spPr/>
      <dgm:t>
        <a:bodyPr/>
        <a:lstStyle/>
        <a:p>
          <a:endParaRPr lang="en-GB"/>
        </a:p>
      </dgm:t>
    </dgm:pt>
    <dgm:pt modelId="{F12DF140-4EEC-4DCC-9115-1D70982F6B8E}">
      <dgm:prSet phldrT="[Text]"/>
      <dgm:spPr>
        <a:solidFill>
          <a:srgbClr val="953B8F"/>
        </a:solidFill>
      </dgm:spPr>
      <dgm:t>
        <a:bodyPr/>
        <a:lstStyle/>
        <a:p>
          <a:r>
            <a:rPr lang="en-GB" dirty="0" smtClean="0"/>
            <a:t>Regeneration of East London</a:t>
          </a:r>
          <a:endParaRPr lang="en-GB" dirty="0"/>
        </a:p>
      </dgm:t>
    </dgm:pt>
    <dgm:pt modelId="{66EB6720-9B1A-48FF-9AC2-CBDDBAE94E26}" type="parTrans" cxnId="{6944BBC2-BE68-434E-A306-2C99C7B56260}">
      <dgm:prSet/>
      <dgm:spPr/>
      <dgm:t>
        <a:bodyPr/>
        <a:lstStyle/>
        <a:p>
          <a:endParaRPr lang="en-GB"/>
        </a:p>
      </dgm:t>
    </dgm:pt>
    <dgm:pt modelId="{264FB8A0-C39B-499F-AA2E-FDB42D3610C9}" type="sibTrans" cxnId="{6944BBC2-BE68-434E-A306-2C99C7B56260}">
      <dgm:prSet/>
      <dgm:spPr/>
      <dgm:t>
        <a:bodyPr/>
        <a:lstStyle/>
        <a:p>
          <a:endParaRPr lang="en-GB"/>
        </a:p>
      </dgm:t>
    </dgm:pt>
    <dgm:pt modelId="{6FA1B4DB-A431-4761-8D91-022F5E6142F0}" type="pres">
      <dgm:prSet presAssocID="{9D2EB750-79C5-49FB-BCD8-A418C4330A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232148F5-A528-465D-B1DE-3801155654FC}" type="pres">
      <dgm:prSet presAssocID="{D86B1908-81A5-4D54-A5D2-3B60DBB3A996}" presName="hierRoot1" presStyleCnt="0">
        <dgm:presLayoutVars>
          <dgm:hierBranch val="init"/>
        </dgm:presLayoutVars>
      </dgm:prSet>
      <dgm:spPr/>
    </dgm:pt>
    <dgm:pt modelId="{2E243789-2416-4C45-A17F-FB6AEECEFAD1}" type="pres">
      <dgm:prSet presAssocID="{D86B1908-81A5-4D54-A5D2-3B60DBB3A996}" presName="rootComposite1" presStyleCnt="0"/>
      <dgm:spPr/>
    </dgm:pt>
    <dgm:pt modelId="{7200D102-DDFE-4E2E-8DA5-166CD568D94D}" type="pres">
      <dgm:prSet presAssocID="{D86B1908-81A5-4D54-A5D2-3B60DBB3A996}" presName="rootText1" presStyleLbl="node0" presStyleIdx="0" presStyleCnt="1" custScaleX="85802" custScaleY="15266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94AECD6-B053-4CB6-AFA1-93621321295D}" type="pres">
      <dgm:prSet presAssocID="{D86B1908-81A5-4D54-A5D2-3B60DBB3A996}" presName="rootConnector1" presStyleLbl="node1" presStyleIdx="0" presStyleCnt="0"/>
      <dgm:spPr/>
      <dgm:t>
        <a:bodyPr/>
        <a:lstStyle/>
        <a:p>
          <a:endParaRPr lang="en-GB"/>
        </a:p>
      </dgm:t>
    </dgm:pt>
    <dgm:pt modelId="{F6D21206-D318-451E-9E15-F8E76675E359}" type="pres">
      <dgm:prSet presAssocID="{D86B1908-81A5-4D54-A5D2-3B60DBB3A996}" presName="hierChild2" presStyleCnt="0"/>
      <dgm:spPr/>
    </dgm:pt>
    <dgm:pt modelId="{92967C98-93C6-4F6F-ADD8-D50FD1BD6AA3}" type="pres">
      <dgm:prSet presAssocID="{BB2D814F-D5D3-4871-8596-5BB47C0F1186}" presName="Name37" presStyleLbl="parChTrans1D2" presStyleIdx="0" presStyleCnt="4"/>
      <dgm:spPr/>
      <dgm:t>
        <a:bodyPr/>
        <a:lstStyle/>
        <a:p>
          <a:endParaRPr lang="en-GB"/>
        </a:p>
      </dgm:t>
    </dgm:pt>
    <dgm:pt modelId="{E54B15BB-7827-4E4E-AAEA-F16EBAACB03F}" type="pres">
      <dgm:prSet presAssocID="{B1208803-F0DF-44DA-ACCA-ACA5509501D4}" presName="hierRoot2" presStyleCnt="0">
        <dgm:presLayoutVars>
          <dgm:hierBranch val="init"/>
        </dgm:presLayoutVars>
      </dgm:prSet>
      <dgm:spPr/>
    </dgm:pt>
    <dgm:pt modelId="{482BA5B1-EE66-4E1E-A85E-75639B5208A5}" type="pres">
      <dgm:prSet presAssocID="{B1208803-F0DF-44DA-ACCA-ACA5509501D4}" presName="rootComposite" presStyleCnt="0"/>
      <dgm:spPr/>
    </dgm:pt>
    <dgm:pt modelId="{918B54E3-48EE-4EB0-98E4-3FC4312F9F03}" type="pres">
      <dgm:prSet presAssocID="{B1208803-F0DF-44DA-ACCA-ACA5509501D4}" presName="rootText" presStyleLbl="node2" presStyleIdx="0" presStyleCnt="4" custScaleX="99724" custScaleY="13424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2FD63F8-2066-4252-BEE9-265F67C2F492}" type="pres">
      <dgm:prSet presAssocID="{B1208803-F0DF-44DA-ACCA-ACA5509501D4}" presName="rootConnector" presStyleLbl="node2" presStyleIdx="0" presStyleCnt="4"/>
      <dgm:spPr/>
      <dgm:t>
        <a:bodyPr/>
        <a:lstStyle/>
        <a:p>
          <a:endParaRPr lang="en-GB"/>
        </a:p>
      </dgm:t>
    </dgm:pt>
    <dgm:pt modelId="{3F34F6BF-F15D-407F-9F19-B1300E057A53}" type="pres">
      <dgm:prSet presAssocID="{B1208803-F0DF-44DA-ACCA-ACA5509501D4}" presName="hierChild4" presStyleCnt="0"/>
      <dgm:spPr/>
    </dgm:pt>
    <dgm:pt modelId="{19763429-D44A-48DF-850F-8E55C058676F}" type="pres">
      <dgm:prSet presAssocID="{B1208803-F0DF-44DA-ACCA-ACA5509501D4}" presName="hierChild5" presStyleCnt="0"/>
      <dgm:spPr/>
    </dgm:pt>
    <dgm:pt modelId="{23BF7F51-A5B4-43F9-BDA1-28F47BF9EBDF}" type="pres">
      <dgm:prSet presAssocID="{2235B3CE-9621-41FA-9237-156A27C78CA4}" presName="Name37" presStyleLbl="parChTrans1D2" presStyleIdx="1" presStyleCnt="4"/>
      <dgm:spPr/>
      <dgm:t>
        <a:bodyPr/>
        <a:lstStyle/>
        <a:p>
          <a:endParaRPr lang="en-GB"/>
        </a:p>
      </dgm:t>
    </dgm:pt>
    <dgm:pt modelId="{EC29A515-5E76-49EA-9328-A6DA60FB6DB0}" type="pres">
      <dgm:prSet presAssocID="{A6E6DDDE-1E23-4726-A521-A6B49011FAAE}" presName="hierRoot2" presStyleCnt="0">
        <dgm:presLayoutVars>
          <dgm:hierBranch val="init"/>
        </dgm:presLayoutVars>
      </dgm:prSet>
      <dgm:spPr/>
    </dgm:pt>
    <dgm:pt modelId="{9BB776B5-0514-4EF2-A613-CFE781F53312}" type="pres">
      <dgm:prSet presAssocID="{A6E6DDDE-1E23-4726-A521-A6B49011FAAE}" presName="rootComposite" presStyleCnt="0"/>
      <dgm:spPr/>
    </dgm:pt>
    <dgm:pt modelId="{04C929D8-65AB-4F0B-A0E6-850C69E5B436}" type="pres">
      <dgm:prSet presAssocID="{A6E6DDDE-1E23-4726-A521-A6B49011FAAE}" presName="rootText" presStyleLbl="node2" presStyleIdx="1" presStyleCnt="4" custScaleX="76446" custScaleY="12829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4E3199F-E6CA-47B1-B9D5-085391A59DF3}" type="pres">
      <dgm:prSet presAssocID="{A6E6DDDE-1E23-4726-A521-A6B49011FAAE}" presName="rootConnector" presStyleLbl="node2" presStyleIdx="1" presStyleCnt="4"/>
      <dgm:spPr/>
      <dgm:t>
        <a:bodyPr/>
        <a:lstStyle/>
        <a:p>
          <a:endParaRPr lang="en-GB"/>
        </a:p>
      </dgm:t>
    </dgm:pt>
    <dgm:pt modelId="{6BB496F3-8D06-47FB-8979-6DFF5E896CD5}" type="pres">
      <dgm:prSet presAssocID="{A6E6DDDE-1E23-4726-A521-A6B49011FAAE}" presName="hierChild4" presStyleCnt="0"/>
      <dgm:spPr/>
    </dgm:pt>
    <dgm:pt modelId="{FAEC0320-A3CE-48CD-9965-9A1B48B9E6E1}" type="pres">
      <dgm:prSet presAssocID="{A6E6DDDE-1E23-4726-A521-A6B49011FAAE}" presName="hierChild5" presStyleCnt="0"/>
      <dgm:spPr/>
    </dgm:pt>
    <dgm:pt modelId="{9A9EFB04-0557-4750-96D9-FB942CCAC712}" type="pres">
      <dgm:prSet presAssocID="{EFAB17D1-7ABB-41A1-A01A-6D58D0B4A75F}" presName="Name37" presStyleLbl="parChTrans1D2" presStyleIdx="2" presStyleCnt="4"/>
      <dgm:spPr/>
      <dgm:t>
        <a:bodyPr/>
        <a:lstStyle/>
        <a:p>
          <a:endParaRPr lang="en-GB"/>
        </a:p>
      </dgm:t>
    </dgm:pt>
    <dgm:pt modelId="{9B8DB559-7FEB-475B-B41B-617356D31FD8}" type="pres">
      <dgm:prSet presAssocID="{1D801018-04CF-4927-8B2E-F76061482D4C}" presName="hierRoot2" presStyleCnt="0">
        <dgm:presLayoutVars>
          <dgm:hierBranch val="init"/>
        </dgm:presLayoutVars>
      </dgm:prSet>
      <dgm:spPr/>
    </dgm:pt>
    <dgm:pt modelId="{52943289-78AA-4BA4-87A3-17D70B2F170B}" type="pres">
      <dgm:prSet presAssocID="{1D801018-04CF-4927-8B2E-F76061482D4C}" presName="rootComposite" presStyleCnt="0"/>
      <dgm:spPr/>
    </dgm:pt>
    <dgm:pt modelId="{2A8A2A23-64DF-4BD7-9660-3AC733DE758F}" type="pres">
      <dgm:prSet presAssocID="{1D801018-04CF-4927-8B2E-F76061482D4C}" presName="rootText" presStyleLbl="node2" presStyleIdx="2" presStyleCnt="4" custScaleX="82893" custScaleY="12829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C7CF106-1F55-43B0-B4F1-2507DCD58712}" type="pres">
      <dgm:prSet presAssocID="{1D801018-04CF-4927-8B2E-F76061482D4C}" presName="rootConnector" presStyleLbl="node2" presStyleIdx="2" presStyleCnt="4"/>
      <dgm:spPr/>
      <dgm:t>
        <a:bodyPr/>
        <a:lstStyle/>
        <a:p>
          <a:endParaRPr lang="en-GB"/>
        </a:p>
      </dgm:t>
    </dgm:pt>
    <dgm:pt modelId="{F7240FD2-E8C4-4E12-B4C2-0A62F4857567}" type="pres">
      <dgm:prSet presAssocID="{1D801018-04CF-4927-8B2E-F76061482D4C}" presName="hierChild4" presStyleCnt="0"/>
      <dgm:spPr/>
    </dgm:pt>
    <dgm:pt modelId="{3B84C104-304A-43EC-8E1D-B8BEDA97E3AC}" type="pres">
      <dgm:prSet presAssocID="{1D801018-04CF-4927-8B2E-F76061482D4C}" presName="hierChild5" presStyleCnt="0"/>
      <dgm:spPr/>
    </dgm:pt>
    <dgm:pt modelId="{0DFE6BB8-E234-4A44-91CB-40377E4A070B}" type="pres">
      <dgm:prSet presAssocID="{66EB6720-9B1A-48FF-9AC2-CBDDBAE94E26}" presName="Name37" presStyleLbl="parChTrans1D2" presStyleIdx="3" presStyleCnt="4"/>
      <dgm:spPr/>
      <dgm:t>
        <a:bodyPr/>
        <a:lstStyle/>
        <a:p>
          <a:endParaRPr lang="en-GB"/>
        </a:p>
      </dgm:t>
    </dgm:pt>
    <dgm:pt modelId="{B44F75D0-8112-4740-B7FD-33DD382CBE0B}" type="pres">
      <dgm:prSet presAssocID="{F12DF140-4EEC-4DCC-9115-1D70982F6B8E}" presName="hierRoot2" presStyleCnt="0">
        <dgm:presLayoutVars>
          <dgm:hierBranch val="init"/>
        </dgm:presLayoutVars>
      </dgm:prSet>
      <dgm:spPr/>
    </dgm:pt>
    <dgm:pt modelId="{96A90B66-15AF-4645-AFD0-C6B4EBC5BB2E}" type="pres">
      <dgm:prSet presAssocID="{F12DF140-4EEC-4DCC-9115-1D70982F6B8E}" presName="rootComposite" presStyleCnt="0"/>
      <dgm:spPr/>
    </dgm:pt>
    <dgm:pt modelId="{C97BF4BF-C895-4C3A-850E-25AE6F264A7F}" type="pres">
      <dgm:prSet presAssocID="{F12DF140-4EEC-4DCC-9115-1D70982F6B8E}" presName="rootText" presStyleLbl="node2" presStyleIdx="3" presStyleCnt="4" custScaleY="13394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445DE6F-A0A7-486B-BD2A-BC035FF6E93F}" type="pres">
      <dgm:prSet presAssocID="{F12DF140-4EEC-4DCC-9115-1D70982F6B8E}" presName="rootConnector" presStyleLbl="node2" presStyleIdx="3" presStyleCnt="4"/>
      <dgm:spPr/>
      <dgm:t>
        <a:bodyPr/>
        <a:lstStyle/>
        <a:p>
          <a:endParaRPr lang="en-GB"/>
        </a:p>
      </dgm:t>
    </dgm:pt>
    <dgm:pt modelId="{2D1443E8-8B88-4E54-AD4F-A560380C7D5B}" type="pres">
      <dgm:prSet presAssocID="{F12DF140-4EEC-4DCC-9115-1D70982F6B8E}" presName="hierChild4" presStyleCnt="0"/>
      <dgm:spPr/>
    </dgm:pt>
    <dgm:pt modelId="{CA488F10-DBD2-4E6E-B27C-770A36206378}" type="pres">
      <dgm:prSet presAssocID="{F12DF140-4EEC-4DCC-9115-1D70982F6B8E}" presName="hierChild5" presStyleCnt="0"/>
      <dgm:spPr/>
    </dgm:pt>
    <dgm:pt modelId="{F38EDA30-1A88-4FD1-BB3F-2B5FCDB06FDB}" type="pres">
      <dgm:prSet presAssocID="{D86B1908-81A5-4D54-A5D2-3B60DBB3A996}" presName="hierChild3" presStyleCnt="0"/>
      <dgm:spPr/>
    </dgm:pt>
  </dgm:ptLst>
  <dgm:cxnLst>
    <dgm:cxn modelId="{897E5DF7-0408-43D8-AF4F-162485B00980}" type="presOf" srcId="{D86B1908-81A5-4D54-A5D2-3B60DBB3A996}" destId="{7200D102-DDFE-4E2E-8DA5-166CD568D94D}" srcOrd="0" destOrd="0" presId="urn:microsoft.com/office/officeart/2005/8/layout/orgChart1"/>
    <dgm:cxn modelId="{7AAC000A-C112-4B81-98FA-38D7F8CFD08A}" srcId="{D86B1908-81A5-4D54-A5D2-3B60DBB3A996}" destId="{B1208803-F0DF-44DA-ACCA-ACA5509501D4}" srcOrd="0" destOrd="0" parTransId="{BB2D814F-D5D3-4871-8596-5BB47C0F1186}" sibTransId="{D9A27B53-B515-4E26-9CF9-5F4BE36DCDB8}"/>
    <dgm:cxn modelId="{D5133673-1836-43D8-BEC6-593531AD8063}" type="presOf" srcId="{F12DF140-4EEC-4DCC-9115-1D70982F6B8E}" destId="{C97BF4BF-C895-4C3A-850E-25AE6F264A7F}" srcOrd="0" destOrd="0" presId="urn:microsoft.com/office/officeart/2005/8/layout/orgChart1"/>
    <dgm:cxn modelId="{CC87C684-7FA7-4751-9E34-9C5CB4DC38EB}" type="presOf" srcId="{EFAB17D1-7ABB-41A1-A01A-6D58D0B4A75F}" destId="{9A9EFB04-0557-4750-96D9-FB942CCAC712}" srcOrd="0" destOrd="0" presId="urn:microsoft.com/office/officeart/2005/8/layout/orgChart1"/>
    <dgm:cxn modelId="{39EF04DA-F2E5-4932-ACAA-6EF6DD15165D}" srcId="{D86B1908-81A5-4D54-A5D2-3B60DBB3A996}" destId="{1D801018-04CF-4927-8B2E-F76061482D4C}" srcOrd="2" destOrd="0" parTransId="{EFAB17D1-7ABB-41A1-A01A-6D58D0B4A75F}" sibTransId="{935565BE-CC7B-49CE-8D3A-4101652069B0}"/>
    <dgm:cxn modelId="{48D72117-54F4-48C9-B63B-080B1B97D225}" type="presOf" srcId="{B1208803-F0DF-44DA-ACCA-ACA5509501D4}" destId="{32FD63F8-2066-4252-BEE9-265F67C2F492}" srcOrd="1" destOrd="0" presId="urn:microsoft.com/office/officeart/2005/8/layout/orgChart1"/>
    <dgm:cxn modelId="{5F860CCB-E858-4363-9CF0-DCA2FC842DFC}" type="presOf" srcId="{A6E6DDDE-1E23-4726-A521-A6B49011FAAE}" destId="{34E3199F-E6CA-47B1-B9D5-085391A59DF3}" srcOrd="1" destOrd="0" presId="urn:microsoft.com/office/officeart/2005/8/layout/orgChart1"/>
    <dgm:cxn modelId="{CC850933-6287-415F-A5FF-B674D8448E22}" srcId="{D86B1908-81A5-4D54-A5D2-3B60DBB3A996}" destId="{A6E6DDDE-1E23-4726-A521-A6B49011FAAE}" srcOrd="1" destOrd="0" parTransId="{2235B3CE-9621-41FA-9237-156A27C78CA4}" sibTransId="{4453557A-E0CE-49C6-990C-BB90280BC60C}"/>
    <dgm:cxn modelId="{5B710137-6277-43E7-B268-DFA6FD6EDB40}" type="presOf" srcId="{9D2EB750-79C5-49FB-BCD8-A418C4330AC3}" destId="{6FA1B4DB-A431-4761-8D91-022F5E6142F0}" srcOrd="0" destOrd="0" presId="urn:microsoft.com/office/officeart/2005/8/layout/orgChart1"/>
    <dgm:cxn modelId="{5791B2B5-9B57-40BA-8D80-D03021212C81}" type="presOf" srcId="{BB2D814F-D5D3-4871-8596-5BB47C0F1186}" destId="{92967C98-93C6-4F6F-ADD8-D50FD1BD6AA3}" srcOrd="0" destOrd="0" presId="urn:microsoft.com/office/officeart/2005/8/layout/orgChart1"/>
    <dgm:cxn modelId="{AF7FBA76-435A-415A-B78F-02CBC6EA3420}" type="presOf" srcId="{1D801018-04CF-4927-8B2E-F76061482D4C}" destId="{AC7CF106-1F55-43B0-B4F1-2507DCD58712}" srcOrd="1" destOrd="0" presId="urn:microsoft.com/office/officeart/2005/8/layout/orgChart1"/>
    <dgm:cxn modelId="{6944BBC2-BE68-434E-A306-2C99C7B56260}" srcId="{D86B1908-81A5-4D54-A5D2-3B60DBB3A996}" destId="{F12DF140-4EEC-4DCC-9115-1D70982F6B8E}" srcOrd="3" destOrd="0" parTransId="{66EB6720-9B1A-48FF-9AC2-CBDDBAE94E26}" sibTransId="{264FB8A0-C39B-499F-AA2E-FDB42D3610C9}"/>
    <dgm:cxn modelId="{E47754B7-68A2-480E-A60E-01B5A9DDDF71}" type="presOf" srcId="{D86B1908-81A5-4D54-A5D2-3B60DBB3A996}" destId="{D94AECD6-B053-4CB6-AFA1-93621321295D}" srcOrd="1" destOrd="0" presId="urn:microsoft.com/office/officeart/2005/8/layout/orgChart1"/>
    <dgm:cxn modelId="{D036AAB7-FF7F-4B84-A239-83ED7A3419F2}" type="presOf" srcId="{F12DF140-4EEC-4DCC-9115-1D70982F6B8E}" destId="{F445DE6F-A0A7-486B-BD2A-BC035FF6E93F}" srcOrd="1" destOrd="0" presId="urn:microsoft.com/office/officeart/2005/8/layout/orgChart1"/>
    <dgm:cxn modelId="{297EADA2-201F-4B11-9693-E1058EBE85ED}" type="presOf" srcId="{A6E6DDDE-1E23-4726-A521-A6B49011FAAE}" destId="{04C929D8-65AB-4F0B-A0E6-850C69E5B436}" srcOrd="0" destOrd="0" presId="urn:microsoft.com/office/officeart/2005/8/layout/orgChart1"/>
    <dgm:cxn modelId="{9ED8A41A-1B6B-4AFA-8EA9-19B8CBBD1058}" type="presOf" srcId="{1D801018-04CF-4927-8B2E-F76061482D4C}" destId="{2A8A2A23-64DF-4BD7-9660-3AC733DE758F}" srcOrd="0" destOrd="0" presId="urn:microsoft.com/office/officeart/2005/8/layout/orgChart1"/>
    <dgm:cxn modelId="{87640FA5-7E8D-46DF-8377-36E452AA8E7B}" srcId="{9D2EB750-79C5-49FB-BCD8-A418C4330AC3}" destId="{D86B1908-81A5-4D54-A5D2-3B60DBB3A996}" srcOrd="0" destOrd="0" parTransId="{7764C6DA-5C3D-4803-BCC4-ACBEE0888298}" sibTransId="{8EA68FD3-4425-490B-BDE8-C74792DA1776}"/>
    <dgm:cxn modelId="{B4181CCF-5F08-4978-A255-5070DC3E8021}" type="presOf" srcId="{2235B3CE-9621-41FA-9237-156A27C78CA4}" destId="{23BF7F51-A5B4-43F9-BDA1-28F47BF9EBDF}" srcOrd="0" destOrd="0" presId="urn:microsoft.com/office/officeart/2005/8/layout/orgChart1"/>
    <dgm:cxn modelId="{DADAD71E-A625-4176-BFE8-FB048C847453}" type="presOf" srcId="{B1208803-F0DF-44DA-ACCA-ACA5509501D4}" destId="{918B54E3-48EE-4EB0-98E4-3FC4312F9F03}" srcOrd="0" destOrd="0" presId="urn:microsoft.com/office/officeart/2005/8/layout/orgChart1"/>
    <dgm:cxn modelId="{7F56C703-1AE5-40BA-BC06-C56282627792}" type="presOf" srcId="{66EB6720-9B1A-48FF-9AC2-CBDDBAE94E26}" destId="{0DFE6BB8-E234-4A44-91CB-40377E4A070B}" srcOrd="0" destOrd="0" presId="urn:microsoft.com/office/officeart/2005/8/layout/orgChart1"/>
    <dgm:cxn modelId="{47FF0476-C0BC-4E40-874B-D9E4A92D8A97}" type="presParOf" srcId="{6FA1B4DB-A431-4761-8D91-022F5E6142F0}" destId="{232148F5-A528-465D-B1DE-3801155654FC}" srcOrd="0" destOrd="0" presId="urn:microsoft.com/office/officeart/2005/8/layout/orgChart1"/>
    <dgm:cxn modelId="{4197814E-C51F-4334-A342-0F1C4B396A21}" type="presParOf" srcId="{232148F5-A528-465D-B1DE-3801155654FC}" destId="{2E243789-2416-4C45-A17F-FB6AEECEFAD1}" srcOrd="0" destOrd="0" presId="urn:microsoft.com/office/officeart/2005/8/layout/orgChart1"/>
    <dgm:cxn modelId="{B26C1549-2F27-4AAC-8E7C-A5E51E9F9867}" type="presParOf" srcId="{2E243789-2416-4C45-A17F-FB6AEECEFAD1}" destId="{7200D102-DDFE-4E2E-8DA5-166CD568D94D}" srcOrd="0" destOrd="0" presId="urn:microsoft.com/office/officeart/2005/8/layout/orgChart1"/>
    <dgm:cxn modelId="{8C8D4CB3-FB65-4AC2-AD39-4621D1541A87}" type="presParOf" srcId="{2E243789-2416-4C45-A17F-FB6AEECEFAD1}" destId="{D94AECD6-B053-4CB6-AFA1-93621321295D}" srcOrd="1" destOrd="0" presId="urn:microsoft.com/office/officeart/2005/8/layout/orgChart1"/>
    <dgm:cxn modelId="{8113C1B9-8F2C-4B46-93AA-F70CC04409C3}" type="presParOf" srcId="{232148F5-A528-465D-B1DE-3801155654FC}" destId="{F6D21206-D318-451E-9E15-F8E76675E359}" srcOrd="1" destOrd="0" presId="urn:microsoft.com/office/officeart/2005/8/layout/orgChart1"/>
    <dgm:cxn modelId="{708EB2A5-C291-4972-860F-C73E88216B34}" type="presParOf" srcId="{F6D21206-D318-451E-9E15-F8E76675E359}" destId="{92967C98-93C6-4F6F-ADD8-D50FD1BD6AA3}" srcOrd="0" destOrd="0" presId="urn:microsoft.com/office/officeart/2005/8/layout/orgChart1"/>
    <dgm:cxn modelId="{8F0F159A-0B50-41AF-9BBE-73851428F14C}" type="presParOf" srcId="{F6D21206-D318-451E-9E15-F8E76675E359}" destId="{E54B15BB-7827-4E4E-AAEA-F16EBAACB03F}" srcOrd="1" destOrd="0" presId="urn:microsoft.com/office/officeart/2005/8/layout/orgChart1"/>
    <dgm:cxn modelId="{3ADAEDD2-99AD-442F-B974-0422147F0898}" type="presParOf" srcId="{E54B15BB-7827-4E4E-AAEA-F16EBAACB03F}" destId="{482BA5B1-EE66-4E1E-A85E-75639B5208A5}" srcOrd="0" destOrd="0" presId="urn:microsoft.com/office/officeart/2005/8/layout/orgChart1"/>
    <dgm:cxn modelId="{BD1950A9-EF74-423F-8D90-A18CDCB1C869}" type="presParOf" srcId="{482BA5B1-EE66-4E1E-A85E-75639B5208A5}" destId="{918B54E3-48EE-4EB0-98E4-3FC4312F9F03}" srcOrd="0" destOrd="0" presId="urn:microsoft.com/office/officeart/2005/8/layout/orgChart1"/>
    <dgm:cxn modelId="{23411163-237B-45E1-A7B1-87332176323C}" type="presParOf" srcId="{482BA5B1-EE66-4E1E-A85E-75639B5208A5}" destId="{32FD63F8-2066-4252-BEE9-265F67C2F492}" srcOrd="1" destOrd="0" presId="urn:microsoft.com/office/officeart/2005/8/layout/orgChart1"/>
    <dgm:cxn modelId="{C8D01EFA-5392-429D-9CC7-6EB8D218C55D}" type="presParOf" srcId="{E54B15BB-7827-4E4E-AAEA-F16EBAACB03F}" destId="{3F34F6BF-F15D-407F-9F19-B1300E057A53}" srcOrd="1" destOrd="0" presId="urn:microsoft.com/office/officeart/2005/8/layout/orgChart1"/>
    <dgm:cxn modelId="{04A1E31A-7BC9-4FF9-A659-62169B14516A}" type="presParOf" srcId="{E54B15BB-7827-4E4E-AAEA-F16EBAACB03F}" destId="{19763429-D44A-48DF-850F-8E55C058676F}" srcOrd="2" destOrd="0" presId="urn:microsoft.com/office/officeart/2005/8/layout/orgChart1"/>
    <dgm:cxn modelId="{7279C6C8-4B51-48C0-8004-73FA9A40D2B4}" type="presParOf" srcId="{F6D21206-D318-451E-9E15-F8E76675E359}" destId="{23BF7F51-A5B4-43F9-BDA1-28F47BF9EBDF}" srcOrd="2" destOrd="0" presId="urn:microsoft.com/office/officeart/2005/8/layout/orgChart1"/>
    <dgm:cxn modelId="{4CDA3A59-4A68-4408-9982-78E8CF83812B}" type="presParOf" srcId="{F6D21206-D318-451E-9E15-F8E76675E359}" destId="{EC29A515-5E76-49EA-9328-A6DA60FB6DB0}" srcOrd="3" destOrd="0" presId="urn:microsoft.com/office/officeart/2005/8/layout/orgChart1"/>
    <dgm:cxn modelId="{946B1391-897F-4CC7-80C2-45D1FA777301}" type="presParOf" srcId="{EC29A515-5E76-49EA-9328-A6DA60FB6DB0}" destId="{9BB776B5-0514-4EF2-A613-CFE781F53312}" srcOrd="0" destOrd="0" presId="urn:microsoft.com/office/officeart/2005/8/layout/orgChart1"/>
    <dgm:cxn modelId="{6389A5B7-8E12-4087-A7A6-6050E4B53813}" type="presParOf" srcId="{9BB776B5-0514-4EF2-A613-CFE781F53312}" destId="{04C929D8-65AB-4F0B-A0E6-850C69E5B436}" srcOrd="0" destOrd="0" presId="urn:microsoft.com/office/officeart/2005/8/layout/orgChart1"/>
    <dgm:cxn modelId="{F634EEF1-9A68-46CB-9DD6-1772285CB010}" type="presParOf" srcId="{9BB776B5-0514-4EF2-A613-CFE781F53312}" destId="{34E3199F-E6CA-47B1-B9D5-085391A59DF3}" srcOrd="1" destOrd="0" presId="urn:microsoft.com/office/officeart/2005/8/layout/orgChart1"/>
    <dgm:cxn modelId="{7255FA56-BE98-473A-8D14-BEE6FA2924AC}" type="presParOf" srcId="{EC29A515-5E76-49EA-9328-A6DA60FB6DB0}" destId="{6BB496F3-8D06-47FB-8979-6DFF5E896CD5}" srcOrd="1" destOrd="0" presId="urn:microsoft.com/office/officeart/2005/8/layout/orgChart1"/>
    <dgm:cxn modelId="{66B63572-7DF4-4775-93F9-BCC9EC54001A}" type="presParOf" srcId="{EC29A515-5E76-49EA-9328-A6DA60FB6DB0}" destId="{FAEC0320-A3CE-48CD-9965-9A1B48B9E6E1}" srcOrd="2" destOrd="0" presId="urn:microsoft.com/office/officeart/2005/8/layout/orgChart1"/>
    <dgm:cxn modelId="{495ADC05-0D49-40B0-AB2C-D66DDF6955F1}" type="presParOf" srcId="{F6D21206-D318-451E-9E15-F8E76675E359}" destId="{9A9EFB04-0557-4750-96D9-FB942CCAC712}" srcOrd="4" destOrd="0" presId="urn:microsoft.com/office/officeart/2005/8/layout/orgChart1"/>
    <dgm:cxn modelId="{55B81D95-F750-4636-8760-9F6689AF44CA}" type="presParOf" srcId="{F6D21206-D318-451E-9E15-F8E76675E359}" destId="{9B8DB559-7FEB-475B-B41B-617356D31FD8}" srcOrd="5" destOrd="0" presId="urn:microsoft.com/office/officeart/2005/8/layout/orgChart1"/>
    <dgm:cxn modelId="{C7D3D3A8-53D1-4CC9-B40A-A6ADFE230B9A}" type="presParOf" srcId="{9B8DB559-7FEB-475B-B41B-617356D31FD8}" destId="{52943289-78AA-4BA4-87A3-17D70B2F170B}" srcOrd="0" destOrd="0" presId="urn:microsoft.com/office/officeart/2005/8/layout/orgChart1"/>
    <dgm:cxn modelId="{A2D2D920-5902-42A6-957A-5F3E6DC3E7E5}" type="presParOf" srcId="{52943289-78AA-4BA4-87A3-17D70B2F170B}" destId="{2A8A2A23-64DF-4BD7-9660-3AC733DE758F}" srcOrd="0" destOrd="0" presId="urn:microsoft.com/office/officeart/2005/8/layout/orgChart1"/>
    <dgm:cxn modelId="{8000237A-891E-4A7C-B88B-5FE4005EF7C6}" type="presParOf" srcId="{52943289-78AA-4BA4-87A3-17D70B2F170B}" destId="{AC7CF106-1F55-43B0-B4F1-2507DCD58712}" srcOrd="1" destOrd="0" presId="urn:microsoft.com/office/officeart/2005/8/layout/orgChart1"/>
    <dgm:cxn modelId="{E8C53885-0BDA-454C-A4B8-9D4FDE32BCE0}" type="presParOf" srcId="{9B8DB559-7FEB-475B-B41B-617356D31FD8}" destId="{F7240FD2-E8C4-4E12-B4C2-0A62F4857567}" srcOrd="1" destOrd="0" presId="urn:microsoft.com/office/officeart/2005/8/layout/orgChart1"/>
    <dgm:cxn modelId="{D86B95E7-1E76-4424-AF92-D06619AE55E4}" type="presParOf" srcId="{9B8DB559-7FEB-475B-B41B-617356D31FD8}" destId="{3B84C104-304A-43EC-8E1D-B8BEDA97E3AC}" srcOrd="2" destOrd="0" presId="urn:microsoft.com/office/officeart/2005/8/layout/orgChart1"/>
    <dgm:cxn modelId="{C44D2756-D428-4CC5-A5BE-880F5AD611A3}" type="presParOf" srcId="{F6D21206-D318-451E-9E15-F8E76675E359}" destId="{0DFE6BB8-E234-4A44-91CB-40377E4A070B}" srcOrd="6" destOrd="0" presId="urn:microsoft.com/office/officeart/2005/8/layout/orgChart1"/>
    <dgm:cxn modelId="{712BB8FA-5841-430F-AF44-3B915956DEC2}" type="presParOf" srcId="{F6D21206-D318-451E-9E15-F8E76675E359}" destId="{B44F75D0-8112-4740-B7FD-33DD382CBE0B}" srcOrd="7" destOrd="0" presId="urn:microsoft.com/office/officeart/2005/8/layout/orgChart1"/>
    <dgm:cxn modelId="{03E1D0DD-709C-46BF-86C8-6A8AE7B5ADED}" type="presParOf" srcId="{B44F75D0-8112-4740-B7FD-33DD382CBE0B}" destId="{96A90B66-15AF-4645-AFD0-C6B4EBC5BB2E}" srcOrd="0" destOrd="0" presId="urn:microsoft.com/office/officeart/2005/8/layout/orgChart1"/>
    <dgm:cxn modelId="{0FCC7685-865C-44CA-90F2-4F123209B772}" type="presParOf" srcId="{96A90B66-15AF-4645-AFD0-C6B4EBC5BB2E}" destId="{C97BF4BF-C895-4C3A-850E-25AE6F264A7F}" srcOrd="0" destOrd="0" presId="urn:microsoft.com/office/officeart/2005/8/layout/orgChart1"/>
    <dgm:cxn modelId="{681E66B3-A2A9-4272-9446-F56716315C19}" type="presParOf" srcId="{96A90B66-15AF-4645-AFD0-C6B4EBC5BB2E}" destId="{F445DE6F-A0A7-486B-BD2A-BC035FF6E93F}" srcOrd="1" destOrd="0" presId="urn:microsoft.com/office/officeart/2005/8/layout/orgChart1"/>
    <dgm:cxn modelId="{75D14C89-C2AC-41A1-BACC-03A188C6BEC8}" type="presParOf" srcId="{B44F75D0-8112-4740-B7FD-33DD382CBE0B}" destId="{2D1443E8-8B88-4E54-AD4F-A560380C7D5B}" srcOrd="1" destOrd="0" presId="urn:microsoft.com/office/officeart/2005/8/layout/orgChart1"/>
    <dgm:cxn modelId="{DFD359AC-6F92-4F7F-9E52-21FA99337C3B}" type="presParOf" srcId="{B44F75D0-8112-4740-B7FD-33DD382CBE0B}" destId="{CA488F10-DBD2-4E6E-B27C-770A36206378}" srcOrd="2" destOrd="0" presId="urn:microsoft.com/office/officeart/2005/8/layout/orgChart1"/>
    <dgm:cxn modelId="{7DD43A42-83B2-4C00-98E4-6A02420DA538}" type="presParOf" srcId="{232148F5-A528-465D-B1DE-3801155654FC}" destId="{F38EDA30-1A88-4FD1-BB3F-2B5FCDB06F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E6BB8-E234-4A44-91CB-40377E4A070B}">
      <dsp:nvSpPr>
        <dsp:cNvPr id="0" name=""/>
        <dsp:cNvSpPr/>
      </dsp:nvSpPr>
      <dsp:spPr>
        <a:xfrm>
          <a:off x="4096326" y="1935261"/>
          <a:ext cx="3124259" cy="407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16"/>
              </a:lnTo>
              <a:lnTo>
                <a:pt x="3124259" y="203716"/>
              </a:lnTo>
              <a:lnTo>
                <a:pt x="3124259" y="4074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EFB04-0557-4750-96D9-FB942CCAC712}">
      <dsp:nvSpPr>
        <dsp:cNvPr id="0" name=""/>
        <dsp:cNvSpPr/>
      </dsp:nvSpPr>
      <dsp:spPr>
        <a:xfrm>
          <a:off x="4096326" y="1935261"/>
          <a:ext cx="942624" cy="407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16"/>
              </a:lnTo>
              <a:lnTo>
                <a:pt x="942624" y="203716"/>
              </a:lnTo>
              <a:lnTo>
                <a:pt x="942624" y="4074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F7F51-A5B4-43F9-BDA1-28F47BF9EBDF}">
      <dsp:nvSpPr>
        <dsp:cNvPr id="0" name=""/>
        <dsp:cNvSpPr/>
      </dsp:nvSpPr>
      <dsp:spPr>
        <a:xfrm>
          <a:off x="3085806" y="1935261"/>
          <a:ext cx="1010519" cy="407432"/>
        </a:xfrm>
        <a:custGeom>
          <a:avLst/>
          <a:gdLst/>
          <a:ahLst/>
          <a:cxnLst/>
          <a:rect l="0" t="0" r="0" b="0"/>
          <a:pathLst>
            <a:path>
              <a:moveTo>
                <a:pt x="1010519" y="0"/>
              </a:moveTo>
              <a:lnTo>
                <a:pt x="1010519" y="203716"/>
              </a:lnTo>
              <a:lnTo>
                <a:pt x="0" y="203716"/>
              </a:lnTo>
              <a:lnTo>
                <a:pt x="0" y="4074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67C98-93C6-4F6F-ADD8-D50FD1BD6AA3}">
      <dsp:nvSpPr>
        <dsp:cNvPr id="0" name=""/>
        <dsp:cNvSpPr/>
      </dsp:nvSpPr>
      <dsp:spPr>
        <a:xfrm>
          <a:off x="969388" y="1935261"/>
          <a:ext cx="3126937" cy="407432"/>
        </a:xfrm>
        <a:custGeom>
          <a:avLst/>
          <a:gdLst/>
          <a:ahLst/>
          <a:cxnLst/>
          <a:rect l="0" t="0" r="0" b="0"/>
          <a:pathLst>
            <a:path>
              <a:moveTo>
                <a:pt x="3126937" y="0"/>
              </a:moveTo>
              <a:lnTo>
                <a:pt x="3126937" y="203716"/>
              </a:lnTo>
              <a:lnTo>
                <a:pt x="0" y="203716"/>
              </a:lnTo>
              <a:lnTo>
                <a:pt x="0" y="4074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0D102-DDFE-4E2E-8DA5-166CD568D94D}">
      <dsp:nvSpPr>
        <dsp:cNvPr id="0" name=""/>
        <dsp:cNvSpPr/>
      </dsp:nvSpPr>
      <dsp:spPr>
        <a:xfrm>
          <a:off x="3263980" y="454321"/>
          <a:ext cx="1664691" cy="1480939"/>
        </a:xfrm>
        <a:prstGeom prst="rect">
          <a:avLst/>
        </a:prstGeom>
        <a:solidFill>
          <a:srgbClr val="953B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London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2012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Legacy</a:t>
          </a:r>
          <a:endParaRPr lang="en-GB" sz="2300" kern="1200" dirty="0"/>
        </a:p>
      </dsp:txBody>
      <dsp:txXfrm>
        <a:off x="3263980" y="454321"/>
        <a:ext cx="1664691" cy="1480939"/>
      </dsp:txXfrm>
    </dsp:sp>
    <dsp:sp modelId="{918B54E3-48EE-4EB0-98E4-3FC4312F9F03}">
      <dsp:nvSpPr>
        <dsp:cNvPr id="0" name=""/>
        <dsp:cNvSpPr/>
      </dsp:nvSpPr>
      <dsp:spPr>
        <a:xfrm>
          <a:off x="1989" y="2342693"/>
          <a:ext cx="1934799" cy="1302299"/>
        </a:xfrm>
        <a:prstGeom prst="rect">
          <a:avLst/>
        </a:prstGeom>
        <a:solidFill>
          <a:srgbClr val="953B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Sport and Healthy Living</a:t>
          </a:r>
          <a:endParaRPr lang="en-GB" sz="2300" kern="1200" dirty="0"/>
        </a:p>
      </dsp:txBody>
      <dsp:txXfrm>
        <a:off x="1989" y="2342693"/>
        <a:ext cx="1934799" cy="1302299"/>
      </dsp:txXfrm>
    </dsp:sp>
    <dsp:sp modelId="{04C929D8-65AB-4F0B-A0E6-850C69E5B436}">
      <dsp:nvSpPr>
        <dsp:cNvPr id="0" name=""/>
        <dsp:cNvSpPr/>
      </dsp:nvSpPr>
      <dsp:spPr>
        <a:xfrm>
          <a:off x="2344221" y="2342693"/>
          <a:ext cx="1483170" cy="1244570"/>
        </a:xfrm>
        <a:prstGeom prst="rect">
          <a:avLst/>
        </a:prstGeom>
        <a:solidFill>
          <a:srgbClr val="953B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Economic Growth</a:t>
          </a:r>
          <a:endParaRPr lang="en-GB" sz="2300" kern="1200" dirty="0"/>
        </a:p>
      </dsp:txBody>
      <dsp:txXfrm>
        <a:off x="2344221" y="2342693"/>
        <a:ext cx="1483170" cy="1244570"/>
      </dsp:txXfrm>
    </dsp:sp>
    <dsp:sp modelId="{2A8A2A23-64DF-4BD7-9660-3AC733DE758F}">
      <dsp:nvSpPr>
        <dsp:cNvPr id="0" name=""/>
        <dsp:cNvSpPr/>
      </dsp:nvSpPr>
      <dsp:spPr>
        <a:xfrm>
          <a:off x="4234823" y="2342693"/>
          <a:ext cx="1608252" cy="1244570"/>
        </a:xfrm>
        <a:prstGeom prst="rect">
          <a:avLst/>
        </a:prstGeom>
        <a:solidFill>
          <a:srgbClr val="953B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Communities</a:t>
          </a:r>
          <a:endParaRPr lang="en-GB" sz="2300" kern="1200" dirty="0"/>
        </a:p>
      </dsp:txBody>
      <dsp:txXfrm>
        <a:off x="4234823" y="2342693"/>
        <a:ext cx="1608252" cy="1244570"/>
      </dsp:txXfrm>
    </dsp:sp>
    <dsp:sp modelId="{C97BF4BF-C895-4C3A-850E-25AE6F264A7F}">
      <dsp:nvSpPr>
        <dsp:cNvPr id="0" name=""/>
        <dsp:cNvSpPr/>
      </dsp:nvSpPr>
      <dsp:spPr>
        <a:xfrm>
          <a:off x="6250508" y="2342693"/>
          <a:ext cx="1940154" cy="1299340"/>
        </a:xfrm>
        <a:prstGeom prst="rect">
          <a:avLst/>
        </a:prstGeom>
        <a:solidFill>
          <a:srgbClr val="953B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Regeneration of East London</a:t>
          </a:r>
          <a:endParaRPr lang="en-GB" sz="2300" kern="1200" dirty="0"/>
        </a:p>
      </dsp:txBody>
      <dsp:txXfrm>
        <a:off x="6250508" y="2342693"/>
        <a:ext cx="1940154" cy="1299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031" cy="49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8" tIns="47429" rIns="94858" bIns="47429" numCol="1" anchor="t" anchorCtr="0" compatLnSpc="1">
            <a:prstTxWarp prst="textNoShape">
              <a:avLst/>
            </a:prstTxWarp>
          </a:bodyPr>
          <a:lstStyle>
            <a:lvl1pPr defTabSz="948698"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227" y="0"/>
            <a:ext cx="2919031" cy="49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8" tIns="47429" rIns="94858" bIns="47429" numCol="1" anchor="t" anchorCtr="0" compatLnSpc="1">
            <a:prstTxWarp prst="textNoShape">
              <a:avLst/>
            </a:prstTxWarp>
          </a:bodyPr>
          <a:lstStyle>
            <a:lvl1pPr algn="r" defTabSz="948698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76" y="4686001"/>
            <a:ext cx="5389213" cy="443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8" tIns="47429" rIns="94858" bIns="47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003"/>
            <a:ext cx="2919031" cy="49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8" tIns="47429" rIns="94858" bIns="47429" numCol="1" anchor="b" anchorCtr="0" compatLnSpc="1">
            <a:prstTxWarp prst="textNoShape">
              <a:avLst/>
            </a:prstTxWarp>
          </a:bodyPr>
          <a:lstStyle>
            <a:lvl1pPr defTabSz="948698">
              <a:defRPr sz="12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227" y="9372003"/>
            <a:ext cx="2919031" cy="49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8" tIns="47429" rIns="94858" bIns="47429" numCol="1" anchor="b" anchorCtr="0" compatLnSpc="1">
            <a:prstTxWarp prst="textNoShape">
              <a:avLst/>
            </a:prstTxWarp>
          </a:bodyPr>
          <a:lstStyle>
            <a:lvl1pPr algn="r" defTabSz="948698">
              <a:defRPr sz="1200"/>
            </a:lvl1pPr>
          </a:lstStyle>
          <a:p>
            <a:fld id="{7A91B136-CD0C-4CFC-B5F6-5EE6DE9385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894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DABAA8-3499-4D67-B19D-1768AA0FF5E1}" type="slidenum">
              <a:rPr lang="en-GB"/>
              <a:pPr/>
              <a:t>1</a:t>
            </a:fld>
            <a:endParaRPr lang="en-GB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1363"/>
            <a:ext cx="4929187" cy="3698875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B5A0A-4E99-4ADB-8410-2FBD7A44A29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07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 smtClean="0"/>
          </a:p>
          <a:p>
            <a:endParaRPr lang="en-GB" dirty="0" smtClean="0"/>
          </a:p>
          <a:p>
            <a:pPr algn="l"/>
            <a:r>
              <a:rPr lang="en-GB" sz="800" dirty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en-GB" b="0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B5A0A-4E99-4ADB-8410-2FBD7A44A29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07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1825" y="3884613"/>
            <a:ext cx="8285163" cy="5397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31825" y="3163888"/>
            <a:ext cx="8285163" cy="630237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073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888" y="327025"/>
            <a:ext cx="2070100" cy="5691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327025"/>
            <a:ext cx="6062663" cy="5691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2132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070403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7627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5661274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408429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230941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035027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916028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6743085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8828835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888" y="327025"/>
            <a:ext cx="2070100" cy="5691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327025"/>
            <a:ext cx="6062663" cy="5691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203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555261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098922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456394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352941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302414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106360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536720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103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727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564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2133600"/>
            <a:ext cx="4065588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9813" y="2133600"/>
            <a:ext cx="4067175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945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641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90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702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558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888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8103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599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888" y="327025"/>
            <a:ext cx="2070100" cy="5768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327025"/>
            <a:ext cx="6062663" cy="5768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4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327025"/>
            <a:ext cx="8285163" cy="727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31825" y="2133600"/>
            <a:ext cx="8285163" cy="39624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671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494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8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2809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2068513"/>
            <a:ext cx="4065588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9813" y="2068513"/>
            <a:ext cx="4067175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24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839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92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444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159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3604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214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2048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888" y="327025"/>
            <a:ext cx="2070100" cy="5703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327025"/>
            <a:ext cx="6062663" cy="5703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991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65FB2-FFB6-471B-BE3B-B58989A5941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FADA5-4B56-4EAE-AED5-BE0BEB263E2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659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4DA25-A0F5-4AC8-B4AD-2572FC7F5D6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B1ADC-7BA9-4DF6-AED4-0441B234271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37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9ABD-A867-4DFC-8868-A6B18E82C64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7C2E1-F380-4AB1-B499-5B24FEEFEFD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46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73DD2-44FE-46C7-BD33-EFB2F93078A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7FF33-982B-4BF4-8687-9FBD99C1A5A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20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0D26-6A50-497C-AFC4-EA8DD2FB80E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0D944-35DE-4654-AB76-54EBAF5E1C5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7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2068513"/>
            <a:ext cx="4065588" cy="394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9813" y="2068513"/>
            <a:ext cx="4067175" cy="394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3786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85798-DBDD-44C2-9ECA-E8A962CB796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6F391-3029-4BC5-8E9B-4DBA0E138A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79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19739-835E-48F9-BD4A-3D604B4E17F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014A-B00E-4700-8A3D-DE2DF208041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026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43F18-A701-4B70-9FBA-6E64214A4C3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F42AD-CAFF-4538-887B-36CC58ED81A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513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04CC0-E412-414C-AF02-3B66F2E3D0E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1757C-C1E9-4793-81CC-24A0F772FC7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661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CFE63-59F5-4083-BD41-CDF004B46EC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1002D-3DC2-48C3-AF28-B9ED32AD122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466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5ED77-A0F6-4AD3-9013-2B6BC89192A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1827E-BC87-4CB2-9319-44564D0D966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12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1825" y="3884613"/>
            <a:ext cx="8285163" cy="5397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31825" y="3163888"/>
            <a:ext cx="8285163" cy="630237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9488785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5755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243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2068513"/>
            <a:ext cx="4065588" cy="394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9813" y="2068513"/>
            <a:ext cx="4067175" cy="394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04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2038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73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1307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8484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53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7126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145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888" y="327025"/>
            <a:ext cx="2070100" cy="5691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327025"/>
            <a:ext cx="6062663" cy="5691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9598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1825" y="3884613"/>
            <a:ext cx="8285163" cy="5397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31825" y="3163888"/>
            <a:ext cx="8285163" cy="630237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2648370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8368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369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7033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2068513"/>
            <a:ext cx="4065588" cy="394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9813" y="2068513"/>
            <a:ext cx="4067175" cy="394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3401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239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6440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7116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6162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0637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2803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888" y="327025"/>
            <a:ext cx="2070100" cy="5691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327025"/>
            <a:ext cx="6062663" cy="5691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0589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1825" y="3884613"/>
            <a:ext cx="8285163" cy="5397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31825" y="3163888"/>
            <a:ext cx="8285163" cy="630237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0454993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36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9320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64692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2068513"/>
            <a:ext cx="4065588" cy="394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9813" y="2068513"/>
            <a:ext cx="4067175" cy="394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0338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8605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95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6473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4593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08627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567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888" y="327025"/>
            <a:ext cx="2070100" cy="5691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327025"/>
            <a:ext cx="6062663" cy="5691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1331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1825" y="3884613"/>
            <a:ext cx="8285163" cy="5397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31825" y="3163888"/>
            <a:ext cx="8285163" cy="630237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411593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748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916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2972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2068513"/>
            <a:ext cx="4065588" cy="394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9813" y="2068513"/>
            <a:ext cx="4067175" cy="394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7329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690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3886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9346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9653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0450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257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888" y="327025"/>
            <a:ext cx="2070100" cy="5691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327025"/>
            <a:ext cx="6062663" cy="5691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43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0503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1825" y="3884613"/>
            <a:ext cx="8285163" cy="5397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31825" y="3163888"/>
            <a:ext cx="8285163" cy="630237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7106078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8783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62361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2068513"/>
            <a:ext cx="4065588" cy="394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9813" y="2068513"/>
            <a:ext cx="4067175" cy="394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9564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3074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142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1049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1736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2133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38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16.xml"/><Relationship Id="rId17" Type="http://schemas.openxmlformats.org/officeDocument/2006/relationships/theme" Target="../theme/theme10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327025"/>
            <a:ext cx="8285163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2068513"/>
            <a:ext cx="8285163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919163" y="6361113"/>
            <a:ext cx="79914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r>
              <a:rPr lang="en-GB" sz="1200">
                <a:solidFill>
                  <a:schemeClr val="tx2"/>
                </a:solidFill>
              </a:rPr>
              <a:t>Department for Culture, Media and Sport</a:t>
            </a:r>
            <a:r>
              <a:rPr lang="en-GB" sz="1200">
                <a:solidFill>
                  <a:schemeClr val="accent2"/>
                </a:solidFill>
              </a:rPr>
              <a:t> </a:t>
            </a:r>
            <a:r>
              <a:rPr lang="en-GB" sz="1200">
                <a:solidFill>
                  <a:schemeClr val="hlink"/>
                </a:solidFill>
              </a:rPr>
              <a:t>Improving the quality of life for all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18415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425133_Get Set_graphic_V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23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327025"/>
            <a:ext cx="8285163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2133600"/>
            <a:ext cx="828516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917575" y="6362700"/>
            <a:ext cx="79914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r>
              <a:rPr lang="en-GB" sz="1200">
                <a:solidFill>
                  <a:schemeClr val="tx2"/>
                </a:solidFill>
              </a:rPr>
              <a:t>Department for Culture, Media and Sport </a:t>
            </a:r>
            <a:r>
              <a:rPr lang="en-GB" sz="1200">
                <a:solidFill>
                  <a:schemeClr val="hlink"/>
                </a:solidFill>
              </a:rPr>
              <a:t>Improving the quality of life for all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1588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123825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4623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327025"/>
            <a:ext cx="8285163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2068513"/>
            <a:ext cx="828516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917575" y="6362700"/>
            <a:ext cx="79914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r>
              <a:rPr lang="en-GB" sz="1200">
                <a:solidFill>
                  <a:schemeClr val="tx2"/>
                </a:solidFill>
              </a:rPr>
              <a:t>Department for Culture, Media and Sport</a:t>
            </a:r>
            <a:r>
              <a:rPr lang="en-GB" sz="1200">
                <a:solidFill>
                  <a:schemeClr val="accent2"/>
                </a:solidFill>
              </a:rPr>
              <a:t> </a:t>
            </a:r>
            <a:r>
              <a:rPr lang="en-GB" sz="1200">
                <a:solidFill>
                  <a:schemeClr val="hlink"/>
                </a:solidFill>
              </a:rPr>
              <a:t>Improving the quality of life for all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230313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83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9C85CB-1DCE-4891-82B8-2D34CBEABDE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10/06/2015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8D6A36-5403-447B-A984-DF8EA5DF252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1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327025"/>
            <a:ext cx="8285163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2068513"/>
            <a:ext cx="8285163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919163" y="6361113"/>
            <a:ext cx="79914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r>
              <a:rPr lang="en-GB" sz="1200">
                <a:solidFill>
                  <a:srgbClr val="578AD6"/>
                </a:solidFill>
              </a:rPr>
              <a:t>Department for Culture, Media and Sport</a:t>
            </a:r>
            <a:r>
              <a:rPr lang="en-GB" sz="1200">
                <a:solidFill>
                  <a:srgbClr val="BAD405"/>
                </a:solidFill>
              </a:rPr>
              <a:t> </a:t>
            </a:r>
            <a:r>
              <a:rPr lang="en-GB" sz="1200">
                <a:solidFill>
                  <a:srgbClr val="F56600"/>
                </a:solidFill>
              </a:rPr>
              <a:t>Improving the quality of life for all</a:t>
            </a:r>
          </a:p>
        </p:txBody>
      </p:sp>
    </p:spTree>
    <p:extLst>
      <p:ext uri="{BB962C8B-B14F-4D97-AF65-F5344CB8AC3E}">
        <p14:creationId xmlns:p14="http://schemas.microsoft.com/office/powerpoint/2010/main" val="105364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18415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327025"/>
            <a:ext cx="8285163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2068513"/>
            <a:ext cx="8285163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919163" y="6361113"/>
            <a:ext cx="79914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r>
              <a:rPr lang="en-GB" sz="1200">
                <a:solidFill>
                  <a:srgbClr val="578AD6"/>
                </a:solidFill>
              </a:rPr>
              <a:t>Department for Culture, Media and Sport</a:t>
            </a:r>
            <a:r>
              <a:rPr lang="en-GB" sz="1200">
                <a:solidFill>
                  <a:srgbClr val="BAD405"/>
                </a:solidFill>
              </a:rPr>
              <a:t> </a:t>
            </a:r>
            <a:r>
              <a:rPr lang="en-GB" sz="1200">
                <a:solidFill>
                  <a:srgbClr val="F56600"/>
                </a:solidFill>
              </a:rPr>
              <a:t>Improving the quality of life for all</a:t>
            </a:r>
          </a:p>
        </p:txBody>
      </p:sp>
    </p:spTree>
    <p:extLst>
      <p:ext uri="{BB962C8B-B14F-4D97-AF65-F5344CB8AC3E}">
        <p14:creationId xmlns:p14="http://schemas.microsoft.com/office/powerpoint/2010/main" val="53695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18415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327025"/>
            <a:ext cx="8285163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2068513"/>
            <a:ext cx="8285163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919163" y="6361113"/>
            <a:ext cx="79914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r>
              <a:rPr lang="en-GB" sz="1200">
                <a:solidFill>
                  <a:srgbClr val="578AD6"/>
                </a:solidFill>
              </a:rPr>
              <a:t>Department for Culture, Media and Sport</a:t>
            </a:r>
            <a:r>
              <a:rPr lang="en-GB" sz="1200">
                <a:solidFill>
                  <a:srgbClr val="BAD405"/>
                </a:solidFill>
              </a:rPr>
              <a:t> </a:t>
            </a:r>
            <a:r>
              <a:rPr lang="en-GB" sz="1200">
                <a:solidFill>
                  <a:srgbClr val="F56600"/>
                </a:solidFill>
              </a:rPr>
              <a:t>Improving the quality of life for all</a:t>
            </a:r>
          </a:p>
        </p:txBody>
      </p:sp>
    </p:spTree>
    <p:extLst>
      <p:ext uri="{BB962C8B-B14F-4D97-AF65-F5344CB8AC3E}">
        <p14:creationId xmlns:p14="http://schemas.microsoft.com/office/powerpoint/2010/main" val="15347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18415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327025"/>
            <a:ext cx="8285163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2068513"/>
            <a:ext cx="8285163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919163" y="6361113"/>
            <a:ext cx="79914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r>
              <a:rPr lang="en-GB" sz="1200">
                <a:solidFill>
                  <a:srgbClr val="578AD6"/>
                </a:solidFill>
              </a:rPr>
              <a:t>Department for Culture, Media and Sport</a:t>
            </a:r>
            <a:r>
              <a:rPr lang="en-GB" sz="1200">
                <a:solidFill>
                  <a:srgbClr val="BAD405"/>
                </a:solidFill>
              </a:rPr>
              <a:t> </a:t>
            </a:r>
            <a:r>
              <a:rPr lang="en-GB" sz="1200">
                <a:solidFill>
                  <a:srgbClr val="F56600"/>
                </a:solidFill>
              </a:rPr>
              <a:t>Improving the quality of life for all</a:t>
            </a:r>
          </a:p>
        </p:txBody>
      </p:sp>
    </p:spTree>
    <p:extLst>
      <p:ext uri="{BB962C8B-B14F-4D97-AF65-F5344CB8AC3E}">
        <p14:creationId xmlns:p14="http://schemas.microsoft.com/office/powerpoint/2010/main" val="424827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18415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327025"/>
            <a:ext cx="8285163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2068513"/>
            <a:ext cx="8285163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919163" y="6361113"/>
            <a:ext cx="79914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r>
              <a:rPr lang="en-GB" sz="1200">
                <a:solidFill>
                  <a:srgbClr val="578AD6"/>
                </a:solidFill>
              </a:rPr>
              <a:t>Department for Culture, Media and Sport</a:t>
            </a:r>
            <a:r>
              <a:rPr lang="en-GB" sz="1200">
                <a:solidFill>
                  <a:srgbClr val="BAD405"/>
                </a:solidFill>
              </a:rPr>
              <a:t> </a:t>
            </a:r>
            <a:r>
              <a:rPr lang="en-GB" sz="1200">
                <a:solidFill>
                  <a:srgbClr val="F56600"/>
                </a:solidFill>
              </a:rPr>
              <a:t>Improving the quality of life for all</a:t>
            </a:r>
          </a:p>
        </p:txBody>
      </p:sp>
    </p:spTree>
    <p:extLst>
      <p:ext uri="{BB962C8B-B14F-4D97-AF65-F5344CB8AC3E}">
        <p14:creationId xmlns:p14="http://schemas.microsoft.com/office/powerpoint/2010/main" val="302481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18415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e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hyperlink" Target="mailto:Andrew.honeyman@culture.gov.u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576" y="2585757"/>
            <a:ext cx="8388424" cy="1563322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/>
              <a:t>London 2012 Olympic and Paralympic Games:</a:t>
            </a:r>
            <a:br>
              <a:rPr lang="en-GB" sz="2800" dirty="0" smtClean="0"/>
            </a:br>
            <a:r>
              <a:rPr lang="en-GB" sz="2800" dirty="0" smtClean="0"/>
              <a:t>                            Legacy</a:t>
            </a:r>
            <a:endParaRPr lang="en-US" sz="2000" dirty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631825" y="4292600"/>
            <a:ext cx="8512175" cy="151266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                 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Andrew </a:t>
            </a:r>
            <a:r>
              <a:rPr lang="en-US" sz="2000" dirty="0" err="1" smtClean="0"/>
              <a:t>Honeyman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Head of </a:t>
            </a:r>
            <a:r>
              <a:rPr lang="en-US" sz="2000" dirty="0" smtClean="0"/>
              <a:t>Physical Activity and Olympic </a:t>
            </a:r>
            <a:r>
              <a:rPr lang="en-US" sz="2000" dirty="0" smtClean="0"/>
              <a:t>and Paralympic </a:t>
            </a:r>
            <a:r>
              <a:rPr lang="en-US" sz="2000" dirty="0" smtClean="0"/>
              <a:t>Legacy, </a:t>
            </a:r>
            <a:r>
              <a:rPr lang="en-US" sz="2000" dirty="0" smtClean="0"/>
              <a:t>Department for Culture, Media and Sport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31825" y="6257925"/>
            <a:ext cx="64785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en-GB" b="1" dirty="0">
                <a:solidFill>
                  <a:schemeClr val="bg1"/>
                </a:solidFill>
              </a:rPr>
              <a:t>Day Month Year Name job title</a:t>
            </a:r>
          </a:p>
        </p:txBody>
      </p:sp>
      <p:pic>
        <p:nvPicPr>
          <p:cNvPr id="2" name="Picture 1" descr="Description: Description: cid:image001.jpg@01CC160B.03DB0B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58" y="375386"/>
            <a:ext cx="1692000" cy="133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377590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85261"/>
            <a:ext cx="4399852" cy="3112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485261"/>
            <a:ext cx="4382012" cy="3112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07" y="116632"/>
            <a:ext cx="4377589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474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Legacy Achievements -  Communities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Volunteering in England increased from 65% in 2010/11 to 72% in 2012/13, reversing steady decline since 2005.  Increase has been maintained since</a:t>
            </a:r>
          </a:p>
          <a:p>
            <a:r>
              <a:rPr lang="en-GB" sz="2000" dirty="0" smtClean="0"/>
              <a:t>Team London Ambassadors (London Games-time volunteers) used since for major events, visitor welcome and in schools</a:t>
            </a:r>
          </a:p>
          <a:p>
            <a:r>
              <a:rPr lang="en-GB" sz="2000" dirty="0" smtClean="0"/>
              <a:t>Join In established as independent charity to be ‘home of the Games Maker’ getting GMs and their spirit into community sport  - over 11,000 Join In events in 2013 with 100,000 new volunteers recruited for community sport</a:t>
            </a:r>
          </a:p>
          <a:p>
            <a:r>
              <a:rPr lang="en-GB" sz="2000" dirty="0" smtClean="0"/>
              <a:t>Spirit of 2012 established as independent charity to allocate £40m funding from sale of Olympic Village : Investing in Happiness!</a:t>
            </a:r>
          </a:p>
          <a:p>
            <a:r>
              <a:rPr lang="en-GB" sz="2000" dirty="0" smtClean="0"/>
              <a:t>Cultural Olympiad reported huge public engagement, estimated at 43.4m people at events      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05950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8924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2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Legacy Achievements - Paralympic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260,000 </a:t>
            </a:r>
            <a:r>
              <a:rPr lang="en-GB" sz="2400" dirty="0" smtClean="0"/>
              <a:t>more disabled people playing sport once a week than in 2005</a:t>
            </a:r>
          </a:p>
          <a:p>
            <a:r>
              <a:rPr lang="en-GB" sz="2400" dirty="0" smtClean="0"/>
              <a:t>53% of people said that the Paralympics had a positive impact on the way they see disabled people</a:t>
            </a:r>
          </a:p>
          <a:p>
            <a:r>
              <a:rPr lang="en-GB" sz="2400" dirty="0" smtClean="0"/>
              <a:t>£150m invested in disability sport by Sport England </a:t>
            </a:r>
          </a:p>
          <a:p>
            <a:r>
              <a:rPr lang="en-GB" sz="2400" dirty="0" smtClean="0"/>
              <a:t>Stoke Mandeville recognised as permanent home of Paralympic Movement with permanent role in future Paralympic flame lighting ceremonies, including 1 March </a:t>
            </a:r>
            <a:r>
              <a:rPr lang="en-GB" sz="2400" dirty="0" smtClean="0"/>
              <a:t>last</a:t>
            </a:r>
            <a:r>
              <a:rPr lang="en-GB" sz="2400" dirty="0" smtClean="0"/>
              <a:t> </a:t>
            </a:r>
            <a:r>
              <a:rPr lang="en-GB" sz="2400" dirty="0" smtClean="0"/>
              <a:t>year for Sochi</a:t>
            </a:r>
          </a:p>
          <a:p>
            <a:r>
              <a:rPr lang="en-GB" sz="2400" dirty="0" smtClean="0"/>
              <a:t>Government/Mayor of London project working with institutions to include accessibility for disabled people as part of the core curriculum for all built environment professionals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210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:\My Documents\My Pictures\para 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28650"/>
            <a:ext cx="81280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58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Moving more, Living more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800" dirty="0" smtClean="0"/>
              <a:t>Legacy project aiming at increasing physical activity</a:t>
            </a:r>
          </a:p>
          <a:p>
            <a:r>
              <a:rPr lang="en-GB" sz="2800" dirty="0" smtClean="0"/>
              <a:t>Launched February 2014 by Lord Coe, Ministers, Chair of Local Government Association, Jennie Price (Sport England) </a:t>
            </a:r>
          </a:p>
          <a:p>
            <a:r>
              <a:rPr lang="en-GB" sz="2800" dirty="0" smtClean="0"/>
              <a:t>Focus on much better joined up working within government and beyond</a:t>
            </a:r>
          </a:p>
          <a:p>
            <a:r>
              <a:rPr lang="en-GB" sz="2800" dirty="0" smtClean="0"/>
              <a:t>Commitment to sustained, strategic and long-lasting action</a:t>
            </a:r>
          </a:p>
          <a:p>
            <a:r>
              <a:rPr lang="en-GB" sz="2800" dirty="0" smtClean="0"/>
              <a:t>Commitment to targeting least active and disadvantaged groups and shining a light on existing good practice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/>
              <a:t>Lord Coe: </a:t>
            </a:r>
            <a:r>
              <a:rPr lang="en-GB" sz="2800" dirty="0" smtClean="0"/>
              <a:t>‘A </a:t>
            </a:r>
            <a:r>
              <a:rPr lang="en-GB" sz="2800" dirty="0"/>
              <a:t>joined up approach to challenging inactivity and encouraging physical activity is key. Moving More, Living </a:t>
            </a:r>
            <a:r>
              <a:rPr lang="en-GB" sz="2800" dirty="0" smtClean="0"/>
              <a:t>More </a:t>
            </a:r>
            <a:r>
              <a:rPr lang="en-GB" sz="2800" dirty="0"/>
              <a:t>will bring together government, local government, business and above all the individuals and community groups - who know how to get people moving</a:t>
            </a:r>
            <a:r>
              <a:rPr lang="en-GB" sz="2800" dirty="0" smtClean="0"/>
              <a:t>.’</a:t>
            </a:r>
            <a:endParaRPr lang="en-GB" sz="2800" dirty="0"/>
          </a:p>
          <a:p>
            <a:pPr marL="342900" lvl="1" indent="-342900">
              <a:buFont typeface="Arial" pitchFamily="34" charset="0"/>
              <a:buChar char="•"/>
            </a:pPr>
            <a:endParaRPr lang="en-GB" dirty="0"/>
          </a:p>
          <a:p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21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    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National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ambition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en-GB" dirty="0"/>
          </a:p>
          <a:p>
            <a:pPr marL="0" indent="0">
              <a:buNone/>
            </a:pPr>
            <a:r>
              <a:rPr lang="en-GB" sz="2800" dirty="0" smtClean="0"/>
              <a:t>‘To </a:t>
            </a:r>
            <a:r>
              <a:rPr lang="en-GB" sz="2800" dirty="0"/>
              <a:t>have a year on year increase in the number of adults doing 150 minutes of exercise per week (in bouts of 10 minutes or more) and a year on year decrease in those who are inactive, defined as doing less than 30 minutes of exercise per week (in bouts of 10 minutes or more)</a:t>
            </a:r>
            <a:r>
              <a:rPr lang="en-GB" sz="2800" i="1" dirty="0"/>
              <a:t>. </a:t>
            </a:r>
            <a:r>
              <a:rPr lang="en-GB" sz="2800" i="1" dirty="0" smtClean="0"/>
              <a:t>‘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188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    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MMLM activity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GB" sz="2800" dirty="0"/>
          </a:p>
          <a:p>
            <a:r>
              <a:rPr lang="en-GB" sz="2800" dirty="0" smtClean="0"/>
              <a:t>Public Health England published ‘Everybody Active Every Day’ framework in October 2014.  Report with options for action backed by extensive research.  Regional seminars with </a:t>
            </a:r>
            <a:r>
              <a:rPr lang="en-GB" sz="2800" dirty="0" err="1" smtClean="0"/>
              <a:t>ukactive</a:t>
            </a:r>
            <a:r>
              <a:rPr lang="en-GB" sz="2800" dirty="0" smtClean="0"/>
              <a:t> and others before and after publication</a:t>
            </a:r>
          </a:p>
          <a:p>
            <a:endParaRPr lang="en-GB" sz="2800" dirty="0" smtClean="0"/>
          </a:p>
          <a:p>
            <a:r>
              <a:rPr lang="en-GB" sz="2800" dirty="0" smtClean="0"/>
              <a:t>Department for Transport work on cycling and walking led to provision in Infrastructure Act for Cycling and Walking Investment Strategy</a:t>
            </a:r>
          </a:p>
          <a:p>
            <a:endParaRPr lang="en-GB" sz="2800" dirty="0"/>
          </a:p>
          <a:p>
            <a:r>
              <a:rPr lang="en-GB" sz="2800" dirty="0" smtClean="0"/>
              <a:t>Cross-government ministerial group and underpinning officials’ group</a:t>
            </a:r>
            <a:endParaRPr lang="en-GB" sz="2800" dirty="0"/>
          </a:p>
          <a:p>
            <a:pPr marL="342900" lvl="1" indent="-342900">
              <a:buFont typeface="Arial" pitchFamily="34" charset="0"/>
              <a:buChar char="•"/>
            </a:pPr>
            <a:endParaRPr lang="en-GB" dirty="0"/>
          </a:p>
          <a:p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51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    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Outdoor recreation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sz="2800" dirty="0"/>
          </a:p>
          <a:p>
            <a:r>
              <a:rPr lang="en-GB" sz="2800" dirty="0" smtClean="0"/>
              <a:t>Stakeholders, led by Sport and Recreation Alliance and the Outdoor Industries Association called for a government-wide strategy to promote outdoor recreation</a:t>
            </a:r>
          </a:p>
          <a:p>
            <a:endParaRPr lang="en-GB" sz="2800" dirty="0"/>
          </a:p>
          <a:p>
            <a:r>
              <a:rPr lang="en-GB" sz="2800" dirty="0" smtClean="0"/>
              <a:t>Minister for Sport and Tourism asked SRA and OIA to submit proposals on possible strategy   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Proposals to come to government in September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New minister also supportive of this work – a number of departments with an interest.</a:t>
            </a:r>
            <a:endParaRPr lang="en-GB" sz="2800" dirty="0"/>
          </a:p>
          <a:p>
            <a:pPr marL="342900" lvl="1" indent="-342900">
              <a:buFont typeface="Arial" pitchFamily="34" charset="0"/>
              <a:buChar char="•"/>
            </a:pPr>
            <a:endParaRPr lang="en-GB" dirty="0"/>
          </a:p>
          <a:p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51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\\sdcrvnafil008\rcab_home$\RCABAHoneyman\My Documents\My Pictures\opening ceremo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730250"/>
            <a:ext cx="8128000" cy="53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0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332656"/>
            <a:ext cx="6764288" cy="1470025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Arial" pitchFamily="34" charset="0"/>
                <a:cs typeface="Arial" pitchFamily="34" charset="0"/>
              </a:rPr>
              <a:t>Legacy from London 2012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424936" cy="4464496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“I am delighted to see that our British partners have succeeded in maximising the legacy of London 2012 across a number of different areas…as IOC President, I see that London and Britain have also understood that the Games can be a catalyst for positive long-term economic, social and sustainable legacies” – Thomas Bach, President of the International Olympic Committee, July 2014 </a:t>
            </a:r>
            <a:endParaRPr lang="en-GB" sz="24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3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Any questions?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Andrew </a:t>
            </a:r>
            <a:r>
              <a:rPr lang="en-US" dirty="0" err="1" smtClean="0">
                <a:solidFill>
                  <a:schemeClr val="accent5"/>
                </a:solidFill>
              </a:rPr>
              <a:t>Honeyman</a:t>
            </a:r>
            <a:endParaRPr lang="en-US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Head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of Physical Activity and </a:t>
            </a:r>
            <a:r>
              <a:rPr lang="en-US" dirty="0" smtClean="0">
                <a:solidFill>
                  <a:schemeClr val="accent5"/>
                </a:solidFill>
              </a:rPr>
              <a:t>Olympic </a:t>
            </a:r>
            <a:r>
              <a:rPr lang="en-US" dirty="0" smtClean="0">
                <a:solidFill>
                  <a:schemeClr val="accent5"/>
                </a:solidFill>
              </a:rPr>
              <a:t>and Paralympic Legacy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Department for Culture, Media and Sport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  <a:hlinkClick r:id="rId2"/>
              </a:rPr>
              <a:t>Andrew.honeyman@culture.gov.uk</a:t>
            </a:r>
            <a:endParaRPr lang="en-US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85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Headline Legacy Achievements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85163" cy="4951413"/>
          </a:xfr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1.6 </a:t>
            </a:r>
            <a:r>
              <a:rPr lang="en-GB" sz="2000" dirty="0" smtClean="0">
                <a:solidFill>
                  <a:schemeClr val="tx1"/>
                </a:solidFill>
              </a:rPr>
              <a:t>million more people playing sport once a week than when we won the bid in 2005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4-year target of </a:t>
            </a:r>
            <a:r>
              <a:rPr lang="en-GB" sz="2000" b="1" dirty="0" smtClean="0">
                <a:solidFill>
                  <a:schemeClr val="tx1"/>
                </a:solidFill>
              </a:rPr>
              <a:t>£11bn </a:t>
            </a:r>
            <a:r>
              <a:rPr lang="en-GB" sz="2000" dirty="0" smtClean="0">
                <a:solidFill>
                  <a:schemeClr val="tx1"/>
                </a:solidFill>
              </a:rPr>
              <a:t>economic benefits through trade and investment off the back of the Games achieved in just over one year. Latest figure is </a:t>
            </a:r>
            <a:r>
              <a:rPr lang="en-GB" sz="2000" b="1" dirty="0" smtClean="0">
                <a:solidFill>
                  <a:schemeClr val="tx1"/>
                </a:solidFill>
              </a:rPr>
              <a:t>£14.2bn </a:t>
            </a:r>
            <a:r>
              <a:rPr lang="en-GB" sz="2000" dirty="0" smtClean="0">
                <a:solidFill>
                  <a:schemeClr val="tx1"/>
                </a:solidFill>
              </a:rPr>
              <a:t>(July 2014)  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All eight retained venues at Queen Elizabeth Olympic Park have a secured future in legacy.  4 million visitors to QEOP since it re-opened in 2013  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pPr lvl="0"/>
            <a:r>
              <a:rPr lang="en-GB" sz="2000" dirty="0" smtClean="0">
                <a:solidFill>
                  <a:schemeClr val="tx1"/>
                </a:solidFill>
              </a:rPr>
              <a:t>Volunteering increased by 7% in 2012/13 following the boost from the Games, reversing steady decline since </a:t>
            </a:r>
            <a:r>
              <a:rPr lang="en-GB" sz="2000" dirty="0" smtClean="0">
                <a:solidFill>
                  <a:schemeClr val="tx1"/>
                </a:solidFill>
              </a:rPr>
              <a:t>2005.  Increase maintained since</a:t>
            </a:r>
            <a:endParaRPr lang="en-GB" sz="2000" dirty="0" smtClean="0">
              <a:solidFill>
                <a:schemeClr val="tx1"/>
              </a:solidFill>
            </a:endParaRPr>
          </a:p>
          <a:p>
            <a:pPr lvl="0"/>
            <a:endParaRPr lang="en-GB" sz="2000" dirty="0">
              <a:solidFill>
                <a:schemeClr val="tx1"/>
              </a:solidFill>
            </a:endParaRPr>
          </a:p>
          <a:p>
            <a:pPr lvl="0"/>
            <a:r>
              <a:rPr lang="en-GB" sz="2000" dirty="0" smtClean="0">
                <a:solidFill>
                  <a:schemeClr val="tx1"/>
                </a:solidFill>
              </a:rPr>
              <a:t>260,000 </a:t>
            </a:r>
            <a:r>
              <a:rPr lang="en-GB" sz="2000" dirty="0" smtClean="0">
                <a:solidFill>
                  <a:schemeClr val="tx1"/>
                </a:solidFill>
              </a:rPr>
              <a:t>more disabled people playing sport once a week than in 2005. 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1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332656"/>
            <a:ext cx="6764288" cy="1470025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Olympic and Paralympic </a:t>
            </a:r>
            <a:br>
              <a:rPr lang="en-GB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Legacy</a:t>
            </a:r>
            <a:endParaRPr lang="en-GB" sz="3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424936" cy="3024336"/>
          </a:xfrm>
        </p:spPr>
        <p:txBody>
          <a:bodyPr>
            <a:noAutofit/>
          </a:bodyPr>
          <a:lstStyle/>
          <a:p>
            <a:endParaRPr lang="en-GB" sz="2000" b="1" dirty="0" smtClean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51620" y="4329100"/>
            <a:ext cx="6876764" cy="2088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407452"/>
              </p:ext>
            </p:extLst>
          </p:nvPr>
        </p:nvGraphicFramePr>
        <p:xfrm>
          <a:off x="381000" y="1828800"/>
          <a:ext cx="8192652" cy="409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57041" y="5517232"/>
            <a:ext cx="4065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953B8F"/>
                </a:solidFill>
              </a:rPr>
              <a:t>Paralympic Legacy</a:t>
            </a:r>
            <a:endParaRPr lang="en-GB" sz="4000" b="1" dirty="0">
              <a:solidFill>
                <a:srgbClr val="953B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8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Legacy achievements - sport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1.6 </a:t>
            </a:r>
            <a:r>
              <a:rPr lang="en-GB" sz="2800" dirty="0" smtClean="0"/>
              <a:t>million more people playing sport than in 2005</a:t>
            </a:r>
          </a:p>
          <a:p>
            <a:r>
              <a:rPr lang="en-GB" sz="2800" dirty="0" smtClean="0"/>
              <a:t>£1bn investment in grassroots sport over 4 years</a:t>
            </a:r>
          </a:p>
          <a:p>
            <a:r>
              <a:rPr lang="en-GB" sz="2800" dirty="0" smtClean="0"/>
              <a:t>£150m a year for three years for primary school sport and </a:t>
            </a:r>
            <a:r>
              <a:rPr lang="en-GB" sz="2800" dirty="0" smtClean="0"/>
              <a:t>PE – to continue to 2020</a:t>
            </a:r>
            <a:endParaRPr lang="en-GB" sz="2800" dirty="0" smtClean="0"/>
          </a:p>
          <a:p>
            <a:r>
              <a:rPr lang="en-GB" sz="2800" dirty="0" smtClean="0"/>
              <a:t>Increased funding for elite sport through to Rio – 13% increase for Olympic athletes and 45% for </a:t>
            </a:r>
            <a:r>
              <a:rPr lang="en-GB" sz="2800" dirty="0" err="1" smtClean="0"/>
              <a:t>Paralympians</a:t>
            </a:r>
            <a:r>
              <a:rPr lang="en-GB" sz="2800" dirty="0" smtClean="0"/>
              <a:t> </a:t>
            </a:r>
          </a:p>
          <a:p>
            <a:r>
              <a:rPr lang="en-GB" sz="2800" dirty="0" smtClean="0"/>
              <a:t>Investing £27m to bid for and host more than 70 of the world’s most prestigious sporting events  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1942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G:\Olympic Legacy\Seb Biogs CVs photos\weir wo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3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Legacy Achievements – Regeneration of East London 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All eight retained venues on Queen Elizabeth Olympic Park have futures secured</a:t>
            </a:r>
          </a:p>
          <a:p>
            <a:r>
              <a:rPr lang="en-GB" sz="2400" dirty="0" smtClean="0"/>
              <a:t>Park fully open from summer 2014 – iconic Aquatics Centre and </a:t>
            </a:r>
            <a:r>
              <a:rPr lang="en-GB" sz="2400" dirty="0" err="1" smtClean="0"/>
              <a:t>Velodrome</a:t>
            </a:r>
            <a:r>
              <a:rPr lang="en-GB" sz="2400" dirty="0" smtClean="0"/>
              <a:t> already open for community use</a:t>
            </a:r>
          </a:p>
          <a:p>
            <a:r>
              <a:rPr lang="en-GB" sz="2400" dirty="0" smtClean="0"/>
              <a:t>School and Sir Ludwig </a:t>
            </a:r>
            <a:r>
              <a:rPr lang="en-GB" sz="2400" dirty="0" err="1" smtClean="0"/>
              <a:t>Guttman</a:t>
            </a:r>
            <a:r>
              <a:rPr lang="en-GB" sz="2400" dirty="0" smtClean="0"/>
              <a:t> Medical Centre open and people living in former Athletes’ Village </a:t>
            </a:r>
          </a:p>
          <a:p>
            <a:r>
              <a:rPr lang="en-GB" sz="2400" dirty="0" smtClean="0"/>
              <a:t>Huge range of events held in Park, including athletics and concerts summer 2013 and Sport Relief March </a:t>
            </a:r>
            <a:r>
              <a:rPr lang="en-GB" sz="2400" dirty="0" smtClean="0"/>
              <a:t>2014, Rugby World Cup autumn 2015, WHUFC August 2016</a:t>
            </a:r>
            <a:endParaRPr lang="en-GB" sz="2400" dirty="0" smtClean="0"/>
          </a:p>
          <a:p>
            <a:r>
              <a:rPr lang="en-GB" sz="2400" dirty="0" smtClean="0"/>
              <a:t>Plans for ‘</a:t>
            </a:r>
            <a:r>
              <a:rPr lang="en-GB" sz="2400" dirty="0" err="1" smtClean="0"/>
              <a:t>Olympicopolis</a:t>
            </a:r>
            <a:r>
              <a:rPr lang="en-GB" sz="2400" dirty="0" smtClean="0"/>
              <a:t>’ new higher educational and cultural district, destined to create up to 10,000 jobs and boost UK economy by £</a:t>
            </a:r>
            <a:r>
              <a:rPr lang="en-GB" sz="2400" dirty="0" err="1" smtClean="0"/>
              <a:t>bns</a:t>
            </a:r>
            <a:r>
              <a:rPr lang="en-GB" sz="2400" dirty="0" smtClean="0"/>
              <a:t>  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93516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9" y="0"/>
            <a:ext cx="9202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868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Legacy Achievements - Economic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Over £14bn of economic benefit through trade and investment won through Games and Games-time promotional activity</a:t>
            </a:r>
          </a:p>
          <a:p>
            <a:pPr lvl="0"/>
            <a:r>
              <a:rPr lang="en-GB" sz="2000" dirty="0" smtClean="0"/>
              <a:t>Inbound </a:t>
            </a:r>
            <a:r>
              <a:rPr lang="en-GB" sz="2000" dirty="0"/>
              <a:t>tourist numbers and spending have increased, with a record breaking 32.8m visits to the UK in 2013 and visitor spending of just over £21bn</a:t>
            </a:r>
          </a:p>
          <a:p>
            <a:r>
              <a:rPr lang="en-GB" sz="2000" dirty="0" smtClean="0"/>
              <a:t>Another first for London 2012: Supplier Recognition Scheme enabling UK companies that supplied the Games to promote this in business to business activity.   780+ companies have free licences</a:t>
            </a:r>
            <a:endParaRPr lang="en-US" sz="2000" dirty="0" smtClean="0"/>
          </a:p>
          <a:p>
            <a:r>
              <a:rPr lang="en-GB" sz="2000" dirty="0" smtClean="0"/>
              <a:t>Meta-evaluation estimates economic impact up to 2020 as £28bn - £41bn in Gross Value Added and 618,000 to 893,000 years of employment</a:t>
            </a:r>
          </a:p>
          <a:p>
            <a:r>
              <a:rPr lang="en-GB" sz="2000" dirty="0" smtClean="0"/>
              <a:t>GREAT campaign to promote UK has delivered £600m of revenue to UK and used in 140 countries.  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67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40319 Tokyo presentation 2014 db">
  <a:themeElements>
    <a:clrScheme name="Type 1 - Title Master 1">
      <a:dk1>
        <a:srgbClr val="000000"/>
      </a:dk1>
      <a:lt1>
        <a:srgbClr val="FFFFFF"/>
      </a:lt1>
      <a:dk2>
        <a:srgbClr val="578AD6"/>
      </a:dk2>
      <a:lt2>
        <a:srgbClr val="629BAB"/>
      </a:lt2>
      <a:accent1>
        <a:srgbClr val="E026A3"/>
      </a:accent1>
      <a:accent2>
        <a:srgbClr val="BAD405"/>
      </a:accent2>
      <a:accent3>
        <a:srgbClr val="FFFFFF"/>
      </a:accent3>
      <a:accent4>
        <a:srgbClr val="000000"/>
      </a:accent4>
      <a:accent5>
        <a:srgbClr val="EDACCE"/>
      </a:accent5>
      <a:accent6>
        <a:srgbClr val="A8C004"/>
      </a:accent6>
      <a:hlink>
        <a:srgbClr val="F56600"/>
      </a:hlink>
      <a:folHlink>
        <a:srgbClr val="C70540"/>
      </a:folHlink>
    </a:clrScheme>
    <a:fontScheme name="Type 1 - 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ype 1 - Title Master 1">
        <a:dk1>
          <a:srgbClr val="000000"/>
        </a:dk1>
        <a:lt1>
          <a:srgbClr val="FFFFFF"/>
        </a:lt1>
        <a:dk2>
          <a:srgbClr val="578AD6"/>
        </a:dk2>
        <a:lt2>
          <a:srgbClr val="629BAB"/>
        </a:lt2>
        <a:accent1>
          <a:srgbClr val="E026A3"/>
        </a:accent1>
        <a:accent2>
          <a:srgbClr val="BAD405"/>
        </a:accent2>
        <a:accent3>
          <a:srgbClr val="FFFFFF"/>
        </a:accent3>
        <a:accent4>
          <a:srgbClr val="000000"/>
        </a:accent4>
        <a:accent5>
          <a:srgbClr val="EDACCE"/>
        </a:accent5>
        <a:accent6>
          <a:srgbClr val="A8C004"/>
        </a:accent6>
        <a:hlink>
          <a:srgbClr val="F56600"/>
        </a:hlink>
        <a:folHlink>
          <a:srgbClr val="C705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ype 2 - Title Master">
  <a:themeElements>
    <a:clrScheme name="Type 2 - Title Master 1">
      <a:dk1>
        <a:srgbClr val="000000"/>
      </a:dk1>
      <a:lt1>
        <a:srgbClr val="FFFFFF"/>
      </a:lt1>
      <a:dk2>
        <a:srgbClr val="578AD6"/>
      </a:dk2>
      <a:lt2>
        <a:srgbClr val="629BAB"/>
      </a:lt2>
      <a:accent1>
        <a:srgbClr val="E026A3"/>
      </a:accent1>
      <a:accent2>
        <a:srgbClr val="BAD405"/>
      </a:accent2>
      <a:accent3>
        <a:srgbClr val="FFFFFF"/>
      </a:accent3>
      <a:accent4>
        <a:srgbClr val="000000"/>
      </a:accent4>
      <a:accent5>
        <a:srgbClr val="EDACCE"/>
      </a:accent5>
      <a:accent6>
        <a:srgbClr val="A8C004"/>
      </a:accent6>
      <a:hlink>
        <a:srgbClr val="F56600"/>
      </a:hlink>
      <a:folHlink>
        <a:srgbClr val="C70540"/>
      </a:folHlink>
    </a:clrScheme>
    <a:fontScheme name="Type 2 - 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ype 2 - Title Master 1">
        <a:dk1>
          <a:srgbClr val="000000"/>
        </a:dk1>
        <a:lt1>
          <a:srgbClr val="FFFFFF"/>
        </a:lt1>
        <a:dk2>
          <a:srgbClr val="578AD6"/>
        </a:dk2>
        <a:lt2>
          <a:srgbClr val="629BAB"/>
        </a:lt2>
        <a:accent1>
          <a:srgbClr val="E026A3"/>
        </a:accent1>
        <a:accent2>
          <a:srgbClr val="BAD405"/>
        </a:accent2>
        <a:accent3>
          <a:srgbClr val="FFFFFF"/>
        </a:accent3>
        <a:accent4>
          <a:srgbClr val="000000"/>
        </a:accent4>
        <a:accent5>
          <a:srgbClr val="EDACCE"/>
        </a:accent5>
        <a:accent6>
          <a:srgbClr val="A8C004"/>
        </a:accent6>
        <a:hlink>
          <a:srgbClr val="F56600"/>
        </a:hlink>
        <a:folHlink>
          <a:srgbClr val="C705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ype 3 - Title Master">
  <a:themeElements>
    <a:clrScheme name="Type 3 - Title Master 1">
      <a:dk1>
        <a:srgbClr val="000000"/>
      </a:dk1>
      <a:lt1>
        <a:srgbClr val="FFFFFF"/>
      </a:lt1>
      <a:dk2>
        <a:srgbClr val="578AD6"/>
      </a:dk2>
      <a:lt2>
        <a:srgbClr val="629BAB"/>
      </a:lt2>
      <a:accent1>
        <a:srgbClr val="E026A3"/>
      </a:accent1>
      <a:accent2>
        <a:srgbClr val="BAD405"/>
      </a:accent2>
      <a:accent3>
        <a:srgbClr val="FFFFFF"/>
      </a:accent3>
      <a:accent4>
        <a:srgbClr val="000000"/>
      </a:accent4>
      <a:accent5>
        <a:srgbClr val="EDACCE"/>
      </a:accent5>
      <a:accent6>
        <a:srgbClr val="A8C004"/>
      </a:accent6>
      <a:hlink>
        <a:srgbClr val="F56600"/>
      </a:hlink>
      <a:folHlink>
        <a:srgbClr val="C70540"/>
      </a:folHlink>
    </a:clrScheme>
    <a:fontScheme name="Type 3 - 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ype 3 - Title Master 1">
        <a:dk1>
          <a:srgbClr val="000000"/>
        </a:dk1>
        <a:lt1>
          <a:srgbClr val="FFFFFF"/>
        </a:lt1>
        <a:dk2>
          <a:srgbClr val="578AD6"/>
        </a:dk2>
        <a:lt2>
          <a:srgbClr val="629BAB"/>
        </a:lt2>
        <a:accent1>
          <a:srgbClr val="E026A3"/>
        </a:accent1>
        <a:accent2>
          <a:srgbClr val="BAD405"/>
        </a:accent2>
        <a:accent3>
          <a:srgbClr val="FFFFFF"/>
        </a:accent3>
        <a:accent4>
          <a:srgbClr val="000000"/>
        </a:accent4>
        <a:accent5>
          <a:srgbClr val="EDACCE"/>
        </a:accent5>
        <a:accent6>
          <a:srgbClr val="A8C004"/>
        </a:accent6>
        <a:hlink>
          <a:srgbClr val="F56600"/>
        </a:hlink>
        <a:folHlink>
          <a:srgbClr val="C705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CMS White">
  <a:themeElements>
    <a:clrScheme name="Type 1 - Title Master 1">
      <a:dk1>
        <a:srgbClr val="000000"/>
      </a:dk1>
      <a:lt1>
        <a:srgbClr val="FFFFFF"/>
      </a:lt1>
      <a:dk2>
        <a:srgbClr val="578AD6"/>
      </a:dk2>
      <a:lt2>
        <a:srgbClr val="629BAB"/>
      </a:lt2>
      <a:accent1>
        <a:srgbClr val="E026A3"/>
      </a:accent1>
      <a:accent2>
        <a:srgbClr val="BAD405"/>
      </a:accent2>
      <a:accent3>
        <a:srgbClr val="FFFFFF"/>
      </a:accent3>
      <a:accent4>
        <a:srgbClr val="000000"/>
      </a:accent4>
      <a:accent5>
        <a:srgbClr val="EDACCE"/>
      </a:accent5>
      <a:accent6>
        <a:srgbClr val="A8C004"/>
      </a:accent6>
      <a:hlink>
        <a:srgbClr val="F56600"/>
      </a:hlink>
      <a:folHlink>
        <a:srgbClr val="C70540"/>
      </a:folHlink>
    </a:clrScheme>
    <a:fontScheme name="Type 1 - 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ype 1 - Title Master 1">
        <a:dk1>
          <a:srgbClr val="000000"/>
        </a:dk1>
        <a:lt1>
          <a:srgbClr val="FFFFFF"/>
        </a:lt1>
        <a:dk2>
          <a:srgbClr val="578AD6"/>
        </a:dk2>
        <a:lt2>
          <a:srgbClr val="629BAB"/>
        </a:lt2>
        <a:accent1>
          <a:srgbClr val="E026A3"/>
        </a:accent1>
        <a:accent2>
          <a:srgbClr val="BAD405"/>
        </a:accent2>
        <a:accent3>
          <a:srgbClr val="FFFFFF"/>
        </a:accent3>
        <a:accent4>
          <a:srgbClr val="000000"/>
        </a:accent4>
        <a:accent5>
          <a:srgbClr val="EDACCE"/>
        </a:accent5>
        <a:accent6>
          <a:srgbClr val="A8C004"/>
        </a:accent6>
        <a:hlink>
          <a:srgbClr val="F56600"/>
        </a:hlink>
        <a:folHlink>
          <a:srgbClr val="C705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CMS White">
  <a:themeElements>
    <a:clrScheme name="Type 1 - Title Master 1">
      <a:dk1>
        <a:srgbClr val="000000"/>
      </a:dk1>
      <a:lt1>
        <a:srgbClr val="FFFFFF"/>
      </a:lt1>
      <a:dk2>
        <a:srgbClr val="578AD6"/>
      </a:dk2>
      <a:lt2>
        <a:srgbClr val="629BAB"/>
      </a:lt2>
      <a:accent1>
        <a:srgbClr val="E026A3"/>
      </a:accent1>
      <a:accent2>
        <a:srgbClr val="BAD405"/>
      </a:accent2>
      <a:accent3>
        <a:srgbClr val="FFFFFF"/>
      </a:accent3>
      <a:accent4>
        <a:srgbClr val="000000"/>
      </a:accent4>
      <a:accent5>
        <a:srgbClr val="EDACCE"/>
      </a:accent5>
      <a:accent6>
        <a:srgbClr val="A8C004"/>
      </a:accent6>
      <a:hlink>
        <a:srgbClr val="F56600"/>
      </a:hlink>
      <a:folHlink>
        <a:srgbClr val="C70540"/>
      </a:folHlink>
    </a:clrScheme>
    <a:fontScheme name="Type 1 - 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ype 1 - Title Master 1">
        <a:dk1>
          <a:srgbClr val="000000"/>
        </a:dk1>
        <a:lt1>
          <a:srgbClr val="FFFFFF"/>
        </a:lt1>
        <a:dk2>
          <a:srgbClr val="578AD6"/>
        </a:dk2>
        <a:lt2>
          <a:srgbClr val="629BAB"/>
        </a:lt2>
        <a:accent1>
          <a:srgbClr val="E026A3"/>
        </a:accent1>
        <a:accent2>
          <a:srgbClr val="BAD405"/>
        </a:accent2>
        <a:accent3>
          <a:srgbClr val="FFFFFF"/>
        </a:accent3>
        <a:accent4>
          <a:srgbClr val="000000"/>
        </a:accent4>
        <a:accent5>
          <a:srgbClr val="EDACCE"/>
        </a:accent5>
        <a:accent6>
          <a:srgbClr val="A8C004"/>
        </a:accent6>
        <a:hlink>
          <a:srgbClr val="F56600"/>
        </a:hlink>
        <a:folHlink>
          <a:srgbClr val="C705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CMS White">
  <a:themeElements>
    <a:clrScheme name="Type 1 - Title Master 1">
      <a:dk1>
        <a:srgbClr val="000000"/>
      </a:dk1>
      <a:lt1>
        <a:srgbClr val="FFFFFF"/>
      </a:lt1>
      <a:dk2>
        <a:srgbClr val="578AD6"/>
      </a:dk2>
      <a:lt2>
        <a:srgbClr val="629BAB"/>
      </a:lt2>
      <a:accent1>
        <a:srgbClr val="E026A3"/>
      </a:accent1>
      <a:accent2>
        <a:srgbClr val="BAD405"/>
      </a:accent2>
      <a:accent3>
        <a:srgbClr val="FFFFFF"/>
      </a:accent3>
      <a:accent4>
        <a:srgbClr val="000000"/>
      </a:accent4>
      <a:accent5>
        <a:srgbClr val="EDACCE"/>
      </a:accent5>
      <a:accent6>
        <a:srgbClr val="A8C004"/>
      </a:accent6>
      <a:hlink>
        <a:srgbClr val="F56600"/>
      </a:hlink>
      <a:folHlink>
        <a:srgbClr val="C70540"/>
      </a:folHlink>
    </a:clrScheme>
    <a:fontScheme name="Type 1 - 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ype 1 - Title Master 1">
        <a:dk1>
          <a:srgbClr val="000000"/>
        </a:dk1>
        <a:lt1>
          <a:srgbClr val="FFFFFF"/>
        </a:lt1>
        <a:dk2>
          <a:srgbClr val="578AD6"/>
        </a:dk2>
        <a:lt2>
          <a:srgbClr val="629BAB"/>
        </a:lt2>
        <a:accent1>
          <a:srgbClr val="E026A3"/>
        </a:accent1>
        <a:accent2>
          <a:srgbClr val="BAD405"/>
        </a:accent2>
        <a:accent3>
          <a:srgbClr val="FFFFFF"/>
        </a:accent3>
        <a:accent4>
          <a:srgbClr val="000000"/>
        </a:accent4>
        <a:accent5>
          <a:srgbClr val="EDACCE"/>
        </a:accent5>
        <a:accent6>
          <a:srgbClr val="A8C004"/>
        </a:accent6>
        <a:hlink>
          <a:srgbClr val="F56600"/>
        </a:hlink>
        <a:folHlink>
          <a:srgbClr val="C705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CMS White">
  <a:themeElements>
    <a:clrScheme name="Type 1 - Title Master 1">
      <a:dk1>
        <a:srgbClr val="000000"/>
      </a:dk1>
      <a:lt1>
        <a:srgbClr val="FFFFFF"/>
      </a:lt1>
      <a:dk2>
        <a:srgbClr val="578AD6"/>
      </a:dk2>
      <a:lt2>
        <a:srgbClr val="629BAB"/>
      </a:lt2>
      <a:accent1>
        <a:srgbClr val="E026A3"/>
      </a:accent1>
      <a:accent2>
        <a:srgbClr val="BAD405"/>
      </a:accent2>
      <a:accent3>
        <a:srgbClr val="FFFFFF"/>
      </a:accent3>
      <a:accent4>
        <a:srgbClr val="000000"/>
      </a:accent4>
      <a:accent5>
        <a:srgbClr val="EDACCE"/>
      </a:accent5>
      <a:accent6>
        <a:srgbClr val="A8C004"/>
      </a:accent6>
      <a:hlink>
        <a:srgbClr val="F56600"/>
      </a:hlink>
      <a:folHlink>
        <a:srgbClr val="C70540"/>
      </a:folHlink>
    </a:clrScheme>
    <a:fontScheme name="Type 1 - 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ype 1 - Title Master 1">
        <a:dk1>
          <a:srgbClr val="000000"/>
        </a:dk1>
        <a:lt1>
          <a:srgbClr val="FFFFFF"/>
        </a:lt1>
        <a:dk2>
          <a:srgbClr val="578AD6"/>
        </a:dk2>
        <a:lt2>
          <a:srgbClr val="629BAB"/>
        </a:lt2>
        <a:accent1>
          <a:srgbClr val="E026A3"/>
        </a:accent1>
        <a:accent2>
          <a:srgbClr val="BAD405"/>
        </a:accent2>
        <a:accent3>
          <a:srgbClr val="FFFFFF"/>
        </a:accent3>
        <a:accent4>
          <a:srgbClr val="000000"/>
        </a:accent4>
        <a:accent5>
          <a:srgbClr val="EDACCE"/>
        </a:accent5>
        <a:accent6>
          <a:srgbClr val="A8C004"/>
        </a:accent6>
        <a:hlink>
          <a:srgbClr val="F56600"/>
        </a:hlink>
        <a:folHlink>
          <a:srgbClr val="C705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CMS White">
  <a:themeElements>
    <a:clrScheme name="Type 1 - Title Master 1">
      <a:dk1>
        <a:srgbClr val="000000"/>
      </a:dk1>
      <a:lt1>
        <a:srgbClr val="FFFFFF"/>
      </a:lt1>
      <a:dk2>
        <a:srgbClr val="578AD6"/>
      </a:dk2>
      <a:lt2>
        <a:srgbClr val="629BAB"/>
      </a:lt2>
      <a:accent1>
        <a:srgbClr val="E026A3"/>
      </a:accent1>
      <a:accent2>
        <a:srgbClr val="BAD405"/>
      </a:accent2>
      <a:accent3>
        <a:srgbClr val="FFFFFF"/>
      </a:accent3>
      <a:accent4>
        <a:srgbClr val="000000"/>
      </a:accent4>
      <a:accent5>
        <a:srgbClr val="EDACCE"/>
      </a:accent5>
      <a:accent6>
        <a:srgbClr val="A8C004"/>
      </a:accent6>
      <a:hlink>
        <a:srgbClr val="F56600"/>
      </a:hlink>
      <a:folHlink>
        <a:srgbClr val="C70540"/>
      </a:folHlink>
    </a:clrScheme>
    <a:fontScheme name="Type 1 - 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ype 1 - Title Master 1">
        <a:dk1>
          <a:srgbClr val="000000"/>
        </a:dk1>
        <a:lt1>
          <a:srgbClr val="FFFFFF"/>
        </a:lt1>
        <a:dk2>
          <a:srgbClr val="578AD6"/>
        </a:dk2>
        <a:lt2>
          <a:srgbClr val="629BAB"/>
        </a:lt2>
        <a:accent1>
          <a:srgbClr val="E026A3"/>
        </a:accent1>
        <a:accent2>
          <a:srgbClr val="BAD405"/>
        </a:accent2>
        <a:accent3>
          <a:srgbClr val="FFFFFF"/>
        </a:accent3>
        <a:accent4>
          <a:srgbClr val="000000"/>
        </a:accent4>
        <a:accent5>
          <a:srgbClr val="EDACCE"/>
        </a:accent5>
        <a:accent6>
          <a:srgbClr val="A8C004"/>
        </a:accent6>
        <a:hlink>
          <a:srgbClr val="F56600"/>
        </a:hlink>
        <a:folHlink>
          <a:srgbClr val="C705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140319 Tokyo presentation 2014 db</Template>
  <TotalTime>763</TotalTime>
  <Words>1122</Words>
  <Application>Microsoft Macintosh PowerPoint</Application>
  <PresentationFormat>On-screen Show (4:3)</PresentationFormat>
  <Paragraphs>100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140319 Tokyo presentation 2014 db</vt:lpstr>
      <vt:lpstr>Type 2 - Title Master</vt:lpstr>
      <vt:lpstr>Type 3 - Title Master</vt:lpstr>
      <vt:lpstr>Office Theme</vt:lpstr>
      <vt:lpstr>1_DCMS White</vt:lpstr>
      <vt:lpstr>2_DCMS White</vt:lpstr>
      <vt:lpstr>3_DCMS White</vt:lpstr>
      <vt:lpstr>4_DCMS White</vt:lpstr>
      <vt:lpstr>5_DCMS White</vt:lpstr>
      <vt:lpstr>Custom Design</vt:lpstr>
      <vt:lpstr>      London 2012 Olympic and Paralympic Games:                             Legacy</vt:lpstr>
      <vt:lpstr>Legacy from London 2012</vt:lpstr>
      <vt:lpstr>    Headline Legacy Achievements </vt:lpstr>
      <vt:lpstr>Olympic and Paralympic  Legacy</vt:lpstr>
      <vt:lpstr>Legacy achievements - sport</vt:lpstr>
      <vt:lpstr>PowerPoint Presentation</vt:lpstr>
      <vt:lpstr>Legacy Achievements – Regeneration of East London </vt:lpstr>
      <vt:lpstr>PowerPoint Presentation</vt:lpstr>
      <vt:lpstr>Legacy Achievements - Economic</vt:lpstr>
      <vt:lpstr>PowerPoint Presentation</vt:lpstr>
      <vt:lpstr>Legacy Achievements -  Communities</vt:lpstr>
      <vt:lpstr>PowerPoint Presentation</vt:lpstr>
      <vt:lpstr>Legacy Achievements - Paralympic</vt:lpstr>
      <vt:lpstr>PowerPoint Presentation</vt:lpstr>
      <vt:lpstr>      Moving more, Living more</vt:lpstr>
      <vt:lpstr>      National ambition</vt:lpstr>
      <vt:lpstr>      MMLM activity</vt:lpstr>
      <vt:lpstr>      Outdoor recreation</vt:lpstr>
      <vt:lpstr>PowerPoint Presentation</vt:lpstr>
      <vt:lpstr>Any questions?</vt:lpstr>
    </vt:vector>
  </TitlesOfParts>
  <Company>Flex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2012 Olympic and Paralympic Games :                             Legacy</dc:title>
  <dc:creator>Andrew Honeyman</dc:creator>
  <cp:lastModifiedBy>OFFICE</cp:lastModifiedBy>
  <cp:revision>37</cp:revision>
  <cp:lastPrinted>2012-10-25T08:33:10Z</cp:lastPrinted>
  <dcterms:created xsi:type="dcterms:W3CDTF">2014-03-19T09:06:19Z</dcterms:created>
  <dcterms:modified xsi:type="dcterms:W3CDTF">2015-06-10T10:21:47Z</dcterms:modified>
</cp:coreProperties>
</file>